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8" r:id="rId6"/>
    <p:sldId id="265" r:id="rId7"/>
    <p:sldId id="266" r:id="rId8"/>
    <p:sldId id="264" r:id="rId9"/>
    <p:sldId id="259" r:id="rId10"/>
    <p:sldId id="267" r:id="rId11"/>
    <p:sldId id="268" r:id="rId12"/>
    <p:sldId id="270" r:id="rId13"/>
    <p:sldId id="271" r:id="rId14"/>
    <p:sldId id="272" r:id="rId15"/>
    <p:sldId id="274" r:id="rId16"/>
    <p:sldId id="273" r:id="rId17"/>
    <p:sldId id="263" r:id="rId18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22C4B8"/>
    <a:srgbClr val="FF5100"/>
    <a:srgbClr val="E2AC00"/>
    <a:srgbClr val="27D9CC"/>
    <a:srgbClr val="FFEDE5"/>
    <a:srgbClr val="F4F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83189F-92D4-4F6C-969F-78814746284E}" v="119" dt="2024-10-11T09:00:09.7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17" autoAdjust="0"/>
    <p:restoredTop sz="86446" autoAdjust="0"/>
  </p:normalViewPr>
  <p:slideViewPr>
    <p:cSldViewPr snapToGrid="0">
      <p:cViewPr>
        <p:scale>
          <a:sx n="100" d="100"/>
          <a:sy n="100" d="100"/>
        </p:scale>
        <p:origin x="1878" y="9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280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ni Lucas" userId="d172af13-dfe4-426c-9926-d5721a6d86bd" providerId="ADAL" clId="{CB83189F-92D4-4F6C-969F-78814746284E}"/>
    <pc:docChg chg="undo custSel addSld delSld modSld">
      <pc:chgData name="Yoni Lucas" userId="d172af13-dfe4-426c-9926-d5721a6d86bd" providerId="ADAL" clId="{CB83189F-92D4-4F6C-969F-78814746284E}" dt="2024-10-11T09:13:50.876" v="4220" actId="207"/>
      <pc:docMkLst>
        <pc:docMk/>
      </pc:docMkLst>
      <pc:sldChg chg="modSp mod">
        <pc:chgData name="Yoni Lucas" userId="d172af13-dfe4-426c-9926-d5721a6d86bd" providerId="ADAL" clId="{CB83189F-92D4-4F6C-969F-78814746284E}" dt="2024-10-11T07:55:08.511" v="4017" actId="20577"/>
        <pc:sldMkLst>
          <pc:docMk/>
          <pc:sldMk cId="1260623383" sldId="256"/>
        </pc:sldMkLst>
        <pc:spChg chg="mod">
          <ac:chgData name="Yoni Lucas" userId="d172af13-dfe4-426c-9926-d5721a6d86bd" providerId="ADAL" clId="{CB83189F-92D4-4F6C-969F-78814746284E}" dt="2024-10-08T10:44:53.549" v="2893" actId="20577"/>
          <ac:spMkLst>
            <pc:docMk/>
            <pc:sldMk cId="1260623383" sldId="256"/>
            <ac:spMk id="3" creationId="{FDAB159A-C79D-DE07-5221-862DA47718A1}"/>
          </ac:spMkLst>
        </pc:spChg>
        <pc:spChg chg="mod">
          <ac:chgData name="Yoni Lucas" userId="d172af13-dfe4-426c-9926-d5721a6d86bd" providerId="ADAL" clId="{CB83189F-92D4-4F6C-969F-78814746284E}" dt="2024-10-11T07:55:08.511" v="4017" actId="20577"/>
          <ac:spMkLst>
            <pc:docMk/>
            <pc:sldMk cId="1260623383" sldId="256"/>
            <ac:spMk id="6" creationId="{77949F26-DC09-C987-46E8-CB387DA0D6C5}"/>
          </ac:spMkLst>
        </pc:spChg>
      </pc:sldChg>
      <pc:sldChg chg="addSp modSp mod">
        <pc:chgData name="Yoni Lucas" userId="d172af13-dfe4-426c-9926-d5721a6d86bd" providerId="ADAL" clId="{CB83189F-92D4-4F6C-969F-78814746284E}" dt="2024-10-09T05:54:01.698" v="3499" actId="14100"/>
        <pc:sldMkLst>
          <pc:docMk/>
          <pc:sldMk cId="21194666" sldId="258"/>
        </pc:sldMkLst>
        <pc:spChg chg="mod">
          <ac:chgData name="Yoni Lucas" userId="d172af13-dfe4-426c-9926-d5721a6d86bd" providerId="ADAL" clId="{CB83189F-92D4-4F6C-969F-78814746284E}" dt="2024-10-09T05:53:49.234" v="3498" actId="27636"/>
          <ac:spMkLst>
            <pc:docMk/>
            <pc:sldMk cId="21194666" sldId="258"/>
            <ac:spMk id="3" creationId="{A71CB4AB-6C0E-2837-DFD5-1EDB0E74A270}"/>
          </ac:spMkLst>
        </pc:spChg>
        <pc:spChg chg="add mod ord">
          <ac:chgData name="Yoni Lucas" userId="d172af13-dfe4-426c-9926-d5721a6d86bd" providerId="ADAL" clId="{CB83189F-92D4-4F6C-969F-78814746284E}" dt="2024-10-09T05:54:01.698" v="3499" actId="14100"/>
          <ac:spMkLst>
            <pc:docMk/>
            <pc:sldMk cId="21194666" sldId="258"/>
            <ac:spMk id="6" creationId="{16F95F4D-2E6A-7A19-F77D-E1780ECD6A1C}"/>
          </ac:spMkLst>
        </pc:spChg>
      </pc:sldChg>
      <pc:sldChg chg="addSp delSp modSp mod">
        <pc:chgData name="Yoni Lucas" userId="d172af13-dfe4-426c-9926-d5721a6d86bd" providerId="ADAL" clId="{CB83189F-92D4-4F6C-969F-78814746284E}" dt="2024-10-11T07:03:33.367" v="3805" actId="208"/>
        <pc:sldMkLst>
          <pc:docMk/>
          <pc:sldMk cId="1590991109" sldId="259"/>
        </pc:sldMkLst>
        <pc:spChg chg="mod">
          <ac:chgData name="Yoni Lucas" userId="d172af13-dfe4-426c-9926-d5721a6d86bd" providerId="ADAL" clId="{CB83189F-92D4-4F6C-969F-78814746284E}" dt="2024-10-11T07:02:54.377" v="3803" actId="207"/>
          <ac:spMkLst>
            <pc:docMk/>
            <pc:sldMk cId="1590991109" sldId="259"/>
            <ac:spMk id="3" creationId="{12DBA6B5-1E2D-DBF3-3991-2F8A43439CF0}"/>
          </ac:spMkLst>
        </pc:spChg>
        <pc:spChg chg="add mod">
          <ac:chgData name="Yoni Lucas" userId="d172af13-dfe4-426c-9926-d5721a6d86bd" providerId="ADAL" clId="{CB83189F-92D4-4F6C-969F-78814746284E}" dt="2024-10-11T07:00:10.681" v="3775" actId="208"/>
          <ac:spMkLst>
            <pc:docMk/>
            <pc:sldMk cId="1590991109" sldId="259"/>
            <ac:spMk id="7" creationId="{35690276-25D0-3B0F-819C-9F3AAA6330D6}"/>
          </ac:spMkLst>
        </pc:spChg>
        <pc:spChg chg="add mod">
          <ac:chgData name="Yoni Lucas" userId="d172af13-dfe4-426c-9926-d5721a6d86bd" providerId="ADAL" clId="{CB83189F-92D4-4F6C-969F-78814746284E}" dt="2024-10-11T07:00:10.681" v="3775" actId="208"/>
          <ac:spMkLst>
            <pc:docMk/>
            <pc:sldMk cId="1590991109" sldId="259"/>
            <ac:spMk id="8" creationId="{4E010A33-7D02-8180-A6A0-AF0B6F515A67}"/>
          </ac:spMkLst>
        </pc:spChg>
        <pc:spChg chg="add mod">
          <ac:chgData name="Yoni Lucas" userId="d172af13-dfe4-426c-9926-d5721a6d86bd" providerId="ADAL" clId="{CB83189F-92D4-4F6C-969F-78814746284E}" dt="2024-10-11T07:00:10.681" v="3775" actId="208"/>
          <ac:spMkLst>
            <pc:docMk/>
            <pc:sldMk cId="1590991109" sldId="259"/>
            <ac:spMk id="9" creationId="{91A1A718-13BD-59B3-2A74-442D645FDCE8}"/>
          </ac:spMkLst>
        </pc:spChg>
        <pc:spChg chg="add del mod">
          <ac:chgData name="Yoni Lucas" userId="d172af13-dfe4-426c-9926-d5721a6d86bd" providerId="ADAL" clId="{CB83189F-92D4-4F6C-969F-78814746284E}" dt="2024-10-11T07:00:57.354" v="3781" actId="478"/>
          <ac:spMkLst>
            <pc:docMk/>
            <pc:sldMk cId="1590991109" sldId="259"/>
            <ac:spMk id="10" creationId="{9779D209-836E-BB7A-3753-5F61510D908C}"/>
          </ac:spMkLst>
        </pc:spChg>
        <pc:spChg chg="add mod">
          <ac:chgData name="Yoni Lucas" userId="d172af13-dfe4-426c-9926-d5721a6d86bd" providerId="ADAL" clId="{CB83189F-92D4-4F6C-969F-78814746284E}" dt="2024-10-11T07:03:31.355" v="3804" actId="208"/>
          <ac:spMkLst>
            <pc:docMk/>
            <pc:sldMk cId="1590991109" sldId="259"/>
            <ac:spMk id="11" creationId="{3B389298-D274-2987-B0BA-BB3C227C0A30}"/>
          </ac:spMkLst>
        </pc:spChg>
        <pc:spChg chg="add mod">
          <ac:chgData name="Yoni Lucas" userId="d172af13-dfe4-426c-9926-d5721a6d86bd" providerId="ADAL" clId="{CB83189F-92D4-4F6C-969F-78814746284E}" dt="2024-10-11T07:03:31.355" v="3804" actId="208"/>
          <ac:spMkLst>
            <pc:docMk/>
            <pc:sldMk cId="1590991109" sldId="259"/>
            <ac:spMk id="12" creationId="{181E96C9-9FF8-C766-82B7-4DD2223928A4}"/>
          </ac:spMkLst>
        </pc:spChg>
        <pc:spChg chg="add mod">
          <ac:chgData name="Yoni Lucas" userId="d172af13-dfe4-426c-9926-d5721a6d86bd" providerId="ADAL" clId="{CB83189F-92D4-4F6C-969F-78814746284E}" dt="2024-10-11T07:03:31.355" v="3804" actId="208"/>
          <ac:spMkLst>
            <pc:docMk/>
            <pc:sldMk cId="1590991109" sldId="259"/>
            <ac:spMk id="13" creationId="{E3DCC2B6-4FE6-DC2B-BE7F-D59BDF37D091}"/>
          </ac:spMkLst>
        </pc:spChg>
        <pc:spChg chg="mod">
          <ac:chgData name="Yoni Lucas" userId="d172af13-dfe4-426c-9926-d5721a6d86bd" providerId="ADAL" clId="{CB83189F-92D4-4F6C-969F-78814746284E}" dt="2024-10-11T07:03:33.367" v="3805" actId="208"/>
          <ac:spMkLst>
            <pc:docMk/>
            <pc:sldMk cId="1590991109" sldId="259"/>
            <ac:spMk id="16" creationId="{F25BC0AE-7B9A-14B9-F1A9-F108EF338915}"/>
          </ac:spMkLst>
        </pc:spChg>
        <pc:spChg chg="mod">
          <ac:chgData name="Yoni Lucas" userId="d172af13-dfe4-426c-9926-d5721a6d86bd" providerId="ADAL" clId="{CB83189F-92D4-4F6C-969F-78814746284E}" dt="2024-10-11T07:03:33.367" v="3805" actId="208"/>
          <ac:spMkLst>
            <pc:docMk/>
            <pc:sldMk cId="1590991109" sldId="259"/>
            <ac:spMk id="17" creationId="{566053D3-6ABB-28B8-48B5-F70D07750C69}"/>
          </ac:spMkLst>
        </pc:spChg>
        <pc:spChg chg="mod">
          <ac:chgData name="Yoni Lucas" userId="d172af13-dfe4-426c-9926-d5721a6d86bd" providerId="ADAL" clId="{CB83189F-92D4-4F6C-969F-78814746284E}" dt="2024-10-11T07:03:33.367" v="3805" actId="208"/>
          <ac:spMkLst>
            <pc:docMk/>
            <pc:sldMk cId="1590991109" sldId="259"/>
            <ac:spMk id="18" creationId="{B6DDDDC7-1365-866B-4D16-1767605BB206}"/>
          </ac:spMkLst>
        </pc:spChg>
        <pc:grpChg chg="add mod">
          <ac:chgData name="Yoni Lucas" userId="d172af13-dfe4-426c-9926-d5721a6d86bd" providerId="ADAL" clId="{CB83189F-92D4-4F6C-969F-78814746284E}" dt="2024-10-11T07:02:11.109" v="3799" actId="1076"/>
          <ac:grpSpMkLst>
            <pc:docMk/>
            <pc:sldMk cId="1590991109" sldId="259"/>
            <ac:grpSpMk id="14" creationId="{4E51ECB5-4643-5A8F-05B7-141A2890AFB0}"/>
          </ac:grpSpMkLst>
        </pc:grpChg>
        <pc:grpChg chg="add mod">
          <ac:chgData name="Yoni Lucas" userId="d172af13-dfe4-426c-9926-d5721a6d86bd" providerId="ADAL" clId="{CB83189F-92D4-4F6C-969F-78814746284E}" dt="2024-10-11T07:02:17.261" v="3800" actId="1076"/>
          <ac:grpSpMkLst>
            <pc:docMk/>
            <pc:sldMk cId="1590991109" sldId="259"/>
            <ac:grpSpMk id="15" creationId="{78726299-BD7B-A4AB-84F5-DEA6C16C57B4}"/>
          </ac:grpSpMkLst>
        </pc:grpChg>
        <pc:cxnChg chg="add mod">
          <ac:chgData name="Yoni Lucas" userId="d172af13-dfe4-426c-9926-d5721a6d86bd" providerId="ADAL" clId="{CB83189F-92D4-4F6C-969F-78814746284E}" dt="2024-10-11T06:59:25.210" v="3765" actId="1076"/>
          <ac:cxnSpMkLst>
            <pc:docMk/>
            <pc:sldMk cId="1590991109" sldId="259"/>
            <ac:cxnSpMk id="6" creationId="{1AF5F21C-7373-B15B-A9D0-4CBC51F9295B}"/>
          </ac:cxnSpMkLst>
        </pc:cxnChg>
      </pc:sldChg>
      <pc:sldChg chg="del">
        <pc:chgData name="Yoni Lucas" userId="d172af13-dfe4-426c-9926-d5721a6d86bd" providerId="ADAL" clId="{CB83189F-92D4-4F6C-969F-78814746284E}" dt="2024-10-08T10:26:18.914" v="1805" actId="47"/>
        <pc:sldMkLst>
          <pc:docMk/>
          <pc:sldMk cId="595080583" sldId="260"/>
        </pc:sldMkLst>
      </pc:sldChg>
      <pc:sldChg chg="del">
        <pc:chgData name="Yoni Lucas" userId="d172af13-dfe4-426c-9926-d5721a6d86bd" providerId="ADAL" clId="{CB83189F-92D4-4F6C-969F-78814746284E}" dt="2024-10-08T10:26:17.452" v="1804" actId="47"/>
        <pc:sldMkLst>
          <pc:docMk/>
          <pc:sldMk cId="1136767226" sldId="261"/>
        </pc:sldMkLst>
      </pc:sldChg>
      <pc:sldChg chg="del">
        <pc:chgData name="Yoni Lucas" userId="d172af13-dfe4-426c-9926-d5721a6d86bd" providerId="ADAL" clId="{CB83189F-92D4-4F6C-969F-78814746284E}" dt="2024-10-08T10:26:15.605" v="1803" actId="47"/>
        <pc:sldMkLst>
          <pc:docMk/>
          <pc:sldMk cId="3610688654" sldId="262"/>
        </pc:sldMkLst>
      </pc:sldChg>
      <pc:sldChg chg="addSp delSp modSp mod">
        <pc:chgData name="Yoni Lucas" userId="d172af13-dfe4-426c-9926-d5721a6d86bd" providerId="ADAL" clId="{CB83189F-92D4-4F6C-969F-78814746284E}" dt="2024-10-08T10:36:08.914" v="2030" actId="20577"/>
        <pc:sldMkLst>
          <pc:docMk/>
          <pc:sldMk cId="2692123041" sldId="264"/>
        </pc:sldMkLst>
        <pc:spChg chg="del">
          <ac:chgData name="Yoni Lucas" userId="d172af13-dfe4-426c-9926-d5721a6d86bd" providerId="ADAL" clId="{CB83189F-92D4-4F6C-969F-78814746284E}" dt="2024-10-08T10:29:15.762" v="1806" actId="931"/>
          <ac:spMkLst>
            <pc:docMk/>
            <pc:sldMk cId="2692123041" sldId="264"/>
            <ac:spMk id="2" creationId="{8F999CF5-F95B-0BC4-2FBF-51706037B6D4}"/>
          </ac:spMkLst>
        </pc:spChg>
        <pc:spChg chg="del">
          <ac:chgData name="Yoni Lucas" userId="d172af13-dfe4-426c-9926-d5721a6d86bd" providerId="ADAL" clId="{CB83189F-92D4-4F6C-969F-78814746284E}" dt="2024-10-08T10:36:01.658" v="2019" actId="478"/>
          <ac:spMkLst>
            <pc:docMk/>
            <pc:sldMk cId="2692123041" sldId="264"/>
            <ac:spMk id="4" creationId="{A2DFC2DE-EAA8-9122-95BB-58537E96A69D}"/>
          </ac:spMkLst>
        </pc:spChg>
        <pc:spChg chg="add mod">
          <ac:chgData name="Yoni Lucas" userId="d172af13-dfe4-426c-9926-d5721a6d86bd" providerId="ADAL" clId="{CB83189F-92D4-4F6C-969F-78814746284E}" dt="2024-10-08T10:36:08.914" v="2030" actId="20577"/>
          <ac:spMkLst>
            <pc:docMk/>
            <pc:sldMk cId="2692123041" sldId="264"/>
            <ac:spMk id="9" creationId="{51DAC84F-FD82-A02D-EA36-DA1AC7819963}"/>
          </ac:spMkLst>
        </pc:spChg>
        <pc:spChg chg="add del mod">
          <ac:chgData name="Yoni Lucas" userId="d172af13-dfe4-426c-9926-d5721a6d86bd" providerId="ADAL" clId="{CB83189F-92D4-4F6C-969F-78814746284E}" dt="2024-10-08T10:36:05.382" v="2020" actId="478"/>
          <ac:spMkLst>
            <pc:docMk/>
            <pc:sldMk cId="2692123041" sldId="264"/>
            <ac:spMk id="11" creationId="{AFF92933-598F-B7E4-9333-FC9D74DE7F3B}"/>
          </ac:spMkLst>
        </pc:spChg>
        <pc:picChg chg="add mod">
          <ac:chgData name="Yoni Lucas" userId="d172af13-dfe4-426c-9926-d5721a6d86bd" providerId="ADAL" clId="{CB83189F-92D4-4F6C-969F-78814746284E}" dt="2024-10-08T10:29:19.976" v="1807" actId="27614"/>
          <ac:picMkLst>
            <pc:docMk/>
            <pc:sldMk cId="2692123041" sldId="264"/>
            <ac:picMk id="8" creationId="{EA408DF2-CD62-5013-6CAF-6392F6E3D8FA}"/>
          </ac:picMkLst>
        </pc:picChg>
      </pc:sldChg>
      <pc:sldChg chg="modSp mod">
        <pc:chgData name="Yoni Lucas" userId="d172af13-dfe4-426c-9926-d5721a6d86bd" providerId="ADAL" clId="{CB83189F-92D4-4F6C-969F-78814746284E}" dt="2024-10-11T07:58:30.822" v="4024" actId="207"/>
        <pc:sldMkLst>
          <pc:docMk/>
          <pc:sldMk cId="3608914767" sldId="265"/>
        </pc:sldMkLst>
        <pc:spChg chg="mod">
          <ac:chgData name="Yoni Lucas" userId="d172af13-dfe4-426c-9926-d5721a6d86bd" providerId="ADAL" clId="{CB83189F-92D4-4F6C-969F-78814746284E}" dt="2024-10-11T07:58:30.822" v="4024" actId="207"/>
          <ac:spMkLst>
            <pc:docMk/>
            <pc:sldMk cId="3608914767" sldId="265"/>
            <ac:spMk id="31" creationId="{4A2293A0-D252-4C6D-40AA-15E6BA83B41E}"/>
          </ac:spMkLst>
        </pc:spChg>
        <pc:grpChg chg="mod">
          <ac:chgData name="Yoni Lucas" userId="d172af13-dfe4-426c-9926-d5721a6d86bd" providerId="ADAL" clId="{CB83189F-92D4-4F6C-969F-78814746284E}" dt="2024-10-11T07:57:09.235" v="4022" actId="1076"/>
          <ac:grpSpMkLst>
            <pc:docMk/>
            <pc:sldMk cId="3608914767" sldId="265"/>
            <ac:grpSpMk id="77" creationId="{02C0EB7B-082D-38E7-2C65-51D89799255E}"/>
          </ac:grpSpMkLst>
        </pc:grpChg>
        <pc:grpChg chg="mod">
          <ac:chgData name="Yoni Lucas" userId="d172af13-dfe4-426c-9926-d5721a6d86bd" providerId="ADAL" clId="{CB83189F-92D4-4F6C-969F-78814746284E}" dt="2024-10-11T07:56:34.821" v="4019" actId="1076"/>
          <ac:grpSpMkLst>
            <pc:docMk/>
            <pc:sldMk cId="3608914767" sldId="265"/>
            <ac:grpSpMk id="80" creationId="{91F2C121-9EC0-727F-EEC1-2BC11F6E9D1D}"/>
          </ac:grpSpMkLst>
        </pc:grpChg>
        <pc:cxnChg chg="mod">
          <ac:chgData name="Yoni Lucas" userId="d172af13-dfe4-426c-9926-d5721a6d86bd" providerId="ADAL" clId="{CB83189F-92D4-4F6C-969F-78814746284E}" dt="2024-10-11T07:56:58.194" v="4021" actId="208"/>
          <ac:cxnSpMkLst>
            <pc:docMk/>
            <pc:sldMk cId="3608914767" sldId="265"/>
            <ac:cxnSpMk id="13" creationId="{E8B421C4-EF1D-8DDF-A028-686EE4E8EFD3}"/>
          </ac:cxnSpMkLst>
        </pc:cxnChg>
        <pc:cxnChg chg="mod">
          <ac:chgData name="Yoni Lucas" userId="d172af13-dfe4-426c-9926-d5721a6d86bd" providerId="ADAL" clId="{CB83189F-92D4-4F6C-969F-78814746284E}" dt="2024-10-11T07:56:58.194" v="4021" actId="208"/>
          <ac:cxnSpMkLst>
            <pc:docMk/>
            <pc:sldMk cId="3608914767" sldId="265"/>
            <ac:cxnSpMk id="21" creationId="{CC8A77C8-F86F-21CE-9A8C-2660275AAC8B}"/>
          </ac:cxnSpMkLst>
        </pc:cxnChg>
        <pc:cxnChg chg="mod">
          <ac:chgData name="Yoni Lucas" userId="d172af13-dfe4-426c-9926-d5721a6d86bd" providerId="ADAL" clId="{CB83189F-92D4-4F6C-969F-78814746284E}" dt="2024-10-11T07:00:48.181" v="3780" actId="14100"/>
          <ac:cxnSpMkLst>
            <pc:docMk/>
            <pc:sldMk cId="3608914767" sldId="265"/>
            <ac:cxnSpMk id="35" creationId="{88CF3421-24B5-BF79-6994-2D0A46298B64}"/>
          </ac:cxnSpMkLst>
        </pc:cxnChg>
        <pc:cxnChg chg="mod">
          <ac:chgData name="Yoni Lucas" userId="d172af13-dfe4-426c-9926-d5721a6d86bd" providerId="ADAL" clId="{CB83189F-92D4-4F6C-969F-78814746284E}" dt="2024-10-11T07:00:26.551" v="3778" actId="692"/>
          <ac:cxnSpMkLst>
            <pc:docMk/>
            <pc:sldMk cId="3608914767" sldId="265"/>
            <ac:cxnSpMk id="46" creationId="{0B002C56-72F3-3406-0729-C5577C414277}"/>
          </ac:cxnSpMkLst>
        </pc:cxnChg>
        <pc:cxnChg chg="mod">
          <ac:chgData name="Yoni Lucas" userId="d172af13-dfe4-426c-9926-d5721a6d86bd" providerId="ADAL" clId="{CB83189F-92D4-4F6C-969F-78814746284E}" dt="2024-10-11T07:00:26.551" v="3778" actId="692"/>
          <ac:cxnSpMkLst>
            <pc:docMk/>
            <pc:sldMk cId="3608914767" sldId="265"/>
            <ac:cxnSpMk id="52" creationId="{DCC3A1BB-E0A6-6142-1CCF-523A7C57EA65}"/>
          </ac:cxnSpMkLst>
        </pc:cxnChg>
      </pc:sldChg>
      <pc:sldChg chg="modNotesTx">
        <pc:chgData name="Yoni Lucas" userId="d172af13-dfe4-426c-9926-d5721a6d86bd" providerId="ADAL" clId="{CB83189F-92D4-4F6C-969F-78814746284E}" dt="2024-10-08T12:03:40.105" v="3339" actId="20577"/>
        <pc:sldMkLst>
          <pc:docMk/>
          <pc:sldMk cId="3008161962" sldId="266"/>
        </pc:sldMkLst>
      </pc:sldChg>
      <pc:sldChg chg="modSp mod">
        <pc:chgData name="Yoni Lucas" userId="d172af13-dfe4-426c-9926-d5721a6d86bd" providerId="ADAL" clId="{CB83189F-92D4-4F6C-969F-78814746284E}" dt="2024-10-08T10:50:36.354" v="2985" actId="5793"/>
        <pc:sldMkLst>
          <pc:docMk/>
          <pc:sldMk cId="3797822477" sldId="267"/>
        </pc:sldMkLst>
        <pc:spChg chg="mod">
          <ac:chgData name="Yoni Lucas" userId="d172af13-dfe4-426c-9926-d5721a6d86bd" providerId="ADAL" clId="{CB83189F-92D4-4F6C-969F-78814746284E}" dt="2024-10-08T10:50:36.354" v="2985" actId="5793"/>
          <ac:spMkLst>
            <pc:docMk/>
            <pc:sldMk cId="3797822477" sldId="267"/>
            <ac:spMk id="3" creationId="{2205B74E-DCC1-DD65-1BEF-69F8B830014F}"/>
          </ac:spMkLst>
        </pc:spChg>
      </pc:sldChg>
      <pc:sldChg chg="addSp modSp mod modAnim">
        <pc:chgData name="Yoni Lucas" userId="d172af13-dfe4-426c-9926-d5721a6d86bd" providerId="ADAL" clId="{CB83189F-92D4-4F6C-969F-78814746284E}" dt="2024-10-09T05:45:24.213" v="3353" actId="688"/>
        <pc:sldMkLst>
          <pc:docMk/>
          <pc:sldMk cId="904915820" sldId="268"/>
        </pc:sldMkLst>
        <pc:spChg chg="mod">
          <ac:chgData name="Yoni Lucas" userId="d172af13-dfe4-426c-9926-d5721a6d86bd" providerId="ADAL" clId="{CB83189F-92D4-4F6C-969F-78814746284E}" dt="2024-10-08T10:52:28.074" v="3038" actId="313"/>
          <ac:spMkLst>
            <pc:docMk/>
            <pc:sldMk cId="904915820" sldId="268"/>
            <ac:spMk id="3" creationId="{3991AE50-268B-C801-3197-BC93A271CCAF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1" creationId="{F7311FAC-718D-F0D8-C35D-D4FC850E222B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3" creationId="{A7B1C2F9-ADB9-7B0D-0475-92495E23882C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4" creationId="{E79BF844-E020-85C2-211B-742DCB9F744A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5" creationId="{AE1E73C5-A85A-5754-F859-FA4146602878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7" creationId="{32472837-9BDC-CC72-F41F-30485982A7E2}"/>
          </ac:spMkLst>
        </pc:spChg>
        <pc:spChg chg="mod">
          <ac:chgData name="Yoni Lucas" userId="d172af13-dfe4-426c-9926-d5721a6d86bd" providerId="ADAL" clId="{CB83189F-92D4-4F6C-969F-78814746284E}" dt="2024-10-09T05:44:46.641" v="3345" actId="164"/>
          <ac:spMkLst>
            <pc:docMk/>
            <pc:sldMk cId="904915820" sldId="268"/>
            <ac:spMk id="28" creationId="{F2A78378-6763-48B9-000C-2B98CF78C11A}"/>
          </ac:spMkLst>
        </pc:spChg>
        <pc:grpChg chg="add mod">
          <ac:chgData name="Yoni Lucas" userId="d172af13-dfe4-426c-9926-d5721a6d86bd" providerId="ADAL" clId="{CB83189F-92D4-4F6C-969F-78814746284E}" dt="2024-10-09T05:45:16.364" v="3351" actId="1076"/>
          <ac:grpSpMkLst>
            <pc:docMk/>
            <pc:sldMk cId="904915820" sldId="268"/>
            <ac:grpSpMk id="5" creationId="{8B7DC0D1-29BD-9787-851F-0398291D6A00}"/>
          </ac:grpSpMkLst>
        </pc:grpChg>
        <pc:grpChg chg="mod">
          <ac:chgData name="Yoni Lucas" userId="d172af13-dfe4-426c-9926-d5721a6d86bd" providerId="ADAL" clId="{CB83189F-92D4-4F6C-969F-78814746284E}" dt="2024-10-09T05:44:46.641" v="3345" actId="164"/>
          <ac:grpSpMkLst>
            <pc:docMk/>
            <pc:sldMk cId="904915820" sldId="268"/>
            <ac:grpSpMk id="18" creationId="{ED2B1015-2A4F-19AE-5FCA-834EB8A8B6D5}"/>
          </ac:grpSpMkLst>
        </pc:grpChg>
        <pc:picChg chg="mod ord">
          <ac:chgData name="Yoni Lucas" userId="d172af13-dfe4-426c-9926-d5721a6d86bd" providerId="ADAL" clId="{CB83189F-92D4-4F6C-969F-78814746284E}" dt="2024-10-09T05:45:24.213" v="3353" actId="688"/>
          <ac:picMkLst>
            <pc:docMk/>
            <pc:sldMk cId="904915820" sldId="268"/>
            <ac:picMk id="20" creationId="{9E318057-750C-7E31-9EB3-539E17DD5E3C}"/>
          </ac:picMkLst>
        </pc:picChg>
      </pc:sldChg>
      <pc:sldChg chg="addSp delSp modSp mod modAnim">
        <pc:chgData name="Yoni Lucas" userId="d172af13-dfe4-426c-9926-d5721a6d86bd" providerId="ADAL" clId="{CB83189F-92D4-4F6C-969F-78814746284E}" dt="2024-10-11T07:34:56.215" v="3945"/>
        <pc:sldMkLst>
          <pc:docMk/>
          <pc:sldMk cId="1847073989" sldId="270"/>
        </pc:sldMkLst>
        <pc:spChg chg="add mod">
          <ac:chgData name="Yoni Lucas" userId="d172af13-dfe4-426c-9926-d5721a6d86bd" providerId="ADAL" clId="{CB83189F-92D4-4F6C-969F-78814746284E}" dt="2024-10-11T07:34:47.288" v="3943" actId="164"/>
          <ac:spMkLst>
            <pc:docMk/>
            <pc:sldMk cId="1847073989" sldId="270"/>
            <ac:spMk id="2" creationId="{4B945948-74AA-5092-B262-0F63442B3739}"/>
          </ac:spMkLst>
        </pc:spChg>
        <pc:spChg chg="mod or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7" creationId="{C43C2570-23CC-39BE-F7C6-2836EC0FD91E}"/>
          </ac:spMkLst>
        </pc:spChg>
        <pc:spChg chg="mod or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8" creationId="{B11E6673-D57A-3743-1631-40E7522315FA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9" creationId="{20B52C38-5E6E-9193-0C63-8131DCC28499}"/>
          </ac:spMkLst>
        </pc:spChg>
        <pc:spChg chg="mod">
          <ac:chgData name="Yoni Lucas" userId="d172af13-dfe4-426c-9926-d5721a6d86bd" providerId="ADAL" clId="{CB83189F-92D4-4F6C-969F-78814746284E}" dt="2024-10-09T05:44:50.171" v="3346"/>
          <ac:spMkLst>
            <pc:docMk/>
            <pc:sldMk cId="1847073989" sldId="270"/>
            <ac:spMk id="10" creationId="{17F53574-FF5B-7C9E-05D4-87DC5C444077}"/>
          </ac:spMkLst>
        </pc:spChg>
        <pc:spChg chg="add mod topLvl">
          <ac:chgData name="Yoni Lucas" userId="d172af13-dfe4-426c-9926-d5721a6d86bd" providerId="ADAL" clId="{CB83189F-92D4-4F6C-969F-78814746284E}" dt="2024-10-11T07:32:18.640" v="3919" actId="165"/>
          <ac:spMkLst>
            <pc:docMk/>
            <pc:sldMk cId="1847073989" sldId="270"/>
            <ac:spMk id="10" creationId="{9147431E-17C9-D4D0-1E6A-70E25301DB1B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11" creationId="{DFD3C193-215F-CEFE-8A14-4B87BC9187E1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12" creationId="{68C5B634-B1DD-7673-6E5B-AF0BD12D0142}"/>
          </ac:spMkLst>
        </pc:spChg>
        <pc:spChg chg="mod">
          <ac:chgData name="Yoni Lucas" userId="d172af13-dfe4-426c-9926-d5721a6d86bd" providerId="ADAL" clId="{CB83189F-92D4-4F6C-969F-78814746284E}" dt="2024-10-09T05:46:35.426" v="3363" actId="14100"/>
          <ac:spMkLst>
            <pc:docMk/>
            <pc:sldMk cId="1847073989" sldId="270"/>
            <ac:spMk id="14" creationId="{494F0597-E4D6-DF07-2CF8-DB1DA6D53613}"/>
          </ac:spMkLst>
        </pc:spChg>
        <pc:spChg chg="add mod topLvl">
          <ac:chgData name="Yoni Lucas" userId="d172af13-dfe4-426c-9926-d5721a6d86bd" providerId="ADAL" clId="{CB83189F-92D4-4F6C-969F-78814746284E}" dt="2024-10-11T07:32:49.114" v="3924" actId="164"/>
          <ac:spMkLst>
            <pc:docMk/>
            <pc:sldMk cId="1847073989" sldId="270"/>
            <ac:spMk id="14" creationId="{8F0C112F-ACC3-9BF4-3FBB-228928880BD5}"/>
          </ac:spMkLst>
        </pc:spChg>
        <pc:spChg chg="mod">
          <ac:chgData name="Yoni Lucas" userId="d172af13-dfe4-426c-9926-d5721a6d86bd" providerId="ADAL" clId="{CB83189F-92D4-4F6C-969F-78814746284E}" dt="2024-10-09T05:46:54.451" v="3371" actId="1076"/>
          <ac:spMkLst>
            <pc:docMk/>
            <pc:sldMk cId="1847073989" sldId="270"/>
            <ac:spMk id="15" creationId="{3AA1EC3A-FD7F-F243-1625-47195E707135}"/>
          </ac:spMkLst>
        </pc:spChg>
        <pc:spChg chg="add mod topLvl">
          <ac:chgData name="Yoni Lucas" userId="d172af13-dfe4-426c-9926-d5721a6d86bd" providerId="ADAL" clId="{CB83189F-92D4-4F6C-969F-78814746284E}" dt="2024-10-11T07:32:35.966" v="3921" actId="164"/>
          <ac:spMkLst>
            <pc:docMk/>
            <pc:sldMk cId="1847073989" sldId="270"/>
            <ac:spMk id="15" creationId="{F2F65425-F542-263E-748F-2C6B0BCB2143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16" creationId="{F908B5B6-66C5-1ADE-24D1-1BF7356EE2EC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18" creationId="{B8CB2DF3-9321-0EB3-2532-75E0F7512A30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19" creationId="{00AA5F8C-EA37-5BE7-7ED7-74E20B6B52BC}"/>
          </ac:spMkLst>
        </pc:spChg>
        <pc:spChg chg="add mod topLvl">
          <ac:chgData name="Yoni Lucas" userId="d172af13-dfe4-426c-9926-d5721a6d86bd" providerId="ADAL" clId="{CB83189F-92D4-4F6C-969F-78814746284E}" dt="2024-10-11T07:32:44.858" v="3923" actId="164"/>
          <ac:spMkLst>
            <pc:docMk/>
            <pc:sldMk cId="1847073989" sldId="270"/>
            <ac:spMk id="22" creationId="{C9AEE27E-BC07-AF0C-049D-D0D7F87530E8}"/>
          </ac:spMkLst>
        </pc:spChg>
        <pc:spChg chg="mod">
          <ac:chgData name="Yoni Lucas" userId="d172af13-dfe4-426c-9926-d5721a6d86bd" providerId="ADAL" clId="{CB83189F-92D4-4F6C-969F-78814746284E}" dt="2024-10-09T05:44:50.171" v="3346"/>
          <ac:spMkLst>
            <pc:docMk/>
            <pc:sldMk cId="1847073989" sldId="270"/>
            <ac:spMk id="22" creationId="{F6257133-2136-8EAA-18A0-1E78D25832E5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23" creationId="{088418D1-610E-D3F4-FE0C-A10D8D4CCDE9}"/>
          </ac:spMkLst>
        </pc:spChg>
        <pc:spChg chg="mod">
          <ac:chgData name="Yoni Lucas" userId="d172af13-dfe4-426c-9926-d5721a6d86bd" providerId="ADAL" clId="{CB83189F-92D4-4F6C-969F-78814746284E}" dt="2024-10-09T05:44:50.171" v="3346"/>
          <ac:spMkLst>
            <pc:docMk/>
            <pc:sldMk cId="1847073989" sldId="270"/>
            <ac:spMk id="24" creationId="{1F1856F0-7C7F-CA9F-799D-25959DCB0FC5}"/>
          </ac:spMkLst>
        </pc:spChg>
        <pc:spChg chg="add mod topLvl">
          <ac:chgData name="Yoni Lucas" userId="d172af13-dfe4-426c-9926-d5721a6d86bd" providerId="ADAL" clId="{CB83189F-92D4-4F6C-969F-78814746284E}" dt="2024-10-11T07:32:40.421" v="3922" actId="164"/>
          <ac:spMkLst>
            <pc:docMk/>
            <pc:sldMk cId="1847073989" sldId="270"/>
            <ac:spMk id="24" creationId="{418DBAF5-7BF7-9679-64D4-7A05B9CBDC46}"/>
          </ac:spMkLst>
        </pc:spChg>
        <pc:spChg chg="add mod topLvl">
          <ac:chgData name="Yoni Lucas" userId="d172af13-dfe4-426c-9926-d5721a6d86bd" providerId="ADAL" clId="{CB83189F-92D4-4F6C-969F-78814746284E}" dt="2024-10-11T07:32:49.114" v="3924" actId="164"/>
          <ac:spMkLst>
            <pc:docMk/>
            <pc:sldMk cId="1847073989" sldId="270"/>
            <ac:spMk id="25" creationId="{44F41A80-2853-173F-EA85-942F209E0CDE}"/>
          </ac:spMkLst>
        </pc:spChg>
        <pc:spChg chg="mod">
          <ac:chgData name="Yoni Lucas" userId="d172af13-dfe4-426c-9926-d5721a6d86bd" providerId="ADAL" clId="{CB83189F-92D4-4F6C-969F-78814746284E}" dt="2024-10-09T05:46:49.567" v="3369" actId="1076"/>
          <ac:spMkLst>
            <pc:docMk/>
            <pc:sldMk cId="1847073989" sldId="270"/>
            <ac:spMk id="25" creationId="{64A81911-44CE-C949-E639-C2A3FC1F4F1E}"/>
          </ac:spMkLst>
        </pc:spChg>
        <pc:spChg chg="mod">
          <ac:chgData name="Yoni Lucas" userId="d172af13-dfe4-426c-9926-d5721a6d86bd" providerId="ADAL" clId="{CB83189F-92D4-4F6C-969F-78814746284E}" dt="2024-10-11T07:30:48.682" v="3909" actId="207"/>
          <ac:spMkLst>
            <pc:docMk/>
            <pc:sldMk cId="1847073989" sldId="270"/>
            <ac:spMk id="26" creationId="{479837A5-A2C6-B524-D608-597BC8DB34FA}"/>
          </ac:spMkLst>
        </pc:spChg>
        <pc:spChg chg="mod">
          <ac:chgData name="Yoni Lucas" userId="d172af13-dfe4-426c-9926-d5721a6d86bd" providerId="ADAL" clId="{CB83189F-92D4-4F6C-969F-78814746284E}" dt="2024-10-11T07:24:05.816" v="3840" actId="1038"/>
          <ac:spMkLst>
            <pc:docMk/>
            <pc:sldMk cId="1847073989" sldId="270"/>
            <ac:spMk id="28" creationId="{D57D5F07-1606-4BB9-8BD2-EB909C278324}"/>
          </ac:spMkLst>
        </pc:spChg>
        <pc:spChg chg="mod">
          <ac:chgData name="Yoni Lucas" userId="d172af13-dfe4-426c-9926-d5721a6d86bd" providerId="ADAL" clId="{CB83189F-92D4-4F6C-969F-78814746284E}" dt="2024-10-09T05:44:50.171" v="3346"/>
          <ac:spMkLst>
            <pc:docMk/>
            <pc:sldMk cId="1847073989" sldId="270"/>
            <ac:spMk id="29" creationId="{2173EBBD-DC62-15CD-7B79-5F2CD2976ED1}"/>
          </ac:spMkLst>
        </pc:spChg>
        <pc:spChg chg="add mod topLvl">
          <ac:chgData name="Yoni Lucas" userId="d172af13-dfe4-426c-9926-d5721a6d86bd" providerId="ADAL" clId="{CB83189F-92D4-4F6C-969F-78814746284E}" dt="2024-10-11T07:32:44.858" v="3923" actId="164"/>
          <ac:spMkLst>
            <pc:docMk/>
            <pc:sldMk cId="1847073989" sldId="270"/>
            <ac:spMk id="29" creationId="{FD2E5736-C11B-2778-6D41-EA460045B274}"/>
          </ac:spMkLst>
        </pc:spChg>
        <pc:spChg chg="add mod topLvl">
          <ac:chgData name="Yoni Lucas" userId="d172af13-dfe4-426c-9926-d5721a6d86bd" providerId="ADAL" clId="{CB83189F-92D4-4F6C-969F-78814746284E}" dt="2024-10-11T07:32:40.421" v="3922" actId="164"/>
          <ac:spMkLst>
            <pc:docMk/>
            <pc:sldMk cId="1847073989" sldId="270"/>
            <ac:spMk id="30" creationId="{F7C7ACEE-A3D6-A72D-6102-4E67A37EE8C0}"/>
          </ac:spMkLst>
        </pc:spChg>
        <pc:spChg chg="add mod topLvl">
          <ac:chgData name="Yoni Lucas" userId="d172af13-dfe4-426c-9926-d5721a6d86bd" providerId="ADAL" clId="{CB83189F-92D4-4F6C-969F-78814746284E}" dt="2024-10-11T07:32:35.966" v="3921" actId="164"/>
          <ac:spMkLst>
            <pc:docMk/>
            <pc:sldMk cId="1847073989" sldId="270"/>
            <ac:spMk id="31" creationId="{B0EA9211-909F-72AC-7753-BB9A2B430245}"/>
          </ac:spMkLst>
        </pc:spChg>
        <pc:spChg chg="mod topLvl">
          <ac:chgData name="Yoni Lucas" userId="d172af13-dfe4-426c-9926-d5721a6d86bd" providerId="ADAL" clId="{CB83189F-92D4-4F6C-969F-78814746284E}" dt="2024-10-11T07:33:34.424" v="3933" actId="164"/>
          <ac:spMkLst>
            <pc:docMk/>
            <pc:sldMk cId="1847073989" sldId="270"/>
            <ac:spMk id="34" creationId="{12B1EB81-90C7-4476-924A-8B1DEE942087}"/>
          </ac:spMkLst>
        </pc:spChg>
        <pc:spChg chg="mod topLvl">
          <ac:chgData name="Yoni Lucas" userId="d172af13-dfe4-426c-9926-d5721a6d86bd" providerId="ADAL" clId="{CB83189F-92D4-4F6C-969F-78814746284E}" dt="2024-10-11T07:33:38.136" v="3934" actId="164"/>
          <ac:spMkLst>
            <pc:docMk/>
            <pc:sldMk cId="1847073989" sldId="270"/>
            <ac:spMk id="35" creationId="{827FA11D-8704-860A-D6A6-0F4A4D23C741}"/>
          </ac:spMkLst>
        </pc:spChg>
        <pc:spChg chg="mod topLvl">
          <ac:chgData name="Yoni Lucas" userId="d172af13-dfe4-426c-9926-d5721a6d86bd" providerId="ADAL" clId="{CB83189F-92D4-4F6C-969F-78814746284E}" dt="2024-10-11T07:31:03.527" v="3911" actId="20577"/>
          <ac:spMkLst>
            <pc:docMk/>
            <pc:sldMk cId="1847073989" sldId="270"/>
            <ac:spMk id="36" creationId="{63ADC437-12EB-8DF5-0675-BDD61EAE03BD}"/>
          </ac:spMkLst>
        </pc:spChg>
        <pc:spChg chg="mod topLvl">
          <ac:chgData name="Yoni Lucas" userId="d172af13-dfe4-426c-9926-d5721a6d86bd" providerId="ADAL" clId="{CB83189F-92D4-4F6C-969F-78814746284E}" dt="2024-10-11T07:33:42.184" v="3935" actId="164"/>
          <ac:spMkLst>
            <pc:docMk/>
            <pc:sldMk cId="1847073989" sldId="270"/>
            <ac:spMk id="37" creationId="{DA5ACEBD-2E95-DA4B-32BC-6EE8D725B00E}"/>
          </ac:spMkLst>
        </pc:spChg>
        <pc:spChg chg="mod topLvl">
          <ac:chgData name="Yoni Lucas" userId="d172af13-dfe4-426c-9926-d5721a6d86bd" providerId="ADAL" clId="{CB83189F-92D4-4F6C-969F-78814746284E}" dt="2024-10-11T07:33:46.275" v="3936" actId="164"/>
          <ac:spMkLst>
            <pc:docMk/>
            <pc:sldMk cId="1847073989" sldId="270"/>
            <ac:spMk id="38" creationId="{A6D95019-B32C-1871-F4DA-DFF8292FB5CC}"/>
          </ac:spMkLst>
        </pc:spChg>
        <pc:spChg chg="mod topLvl">
          <ac:chgData name="Yoni Lucas" userId="d172af13-dfe4-426c-9926-d5721a6d86bd" providerId="ADAL" clId="{CB83189F-92D4-4F6C-969F-78814746284E}" dt="2024-10-11T07:33:34.424" v="3933" actId="164"/>
          <ac:spMkLst>
            <pc:docMk/>
            <pc:sldMk cId="1847073989" sldId="270"/>
            <ac:spMk id="39" creationId="{D6B3662C-3B89-0ABF-405A-55C9EF44CE5C}"/>
          </ac:spMkLst>
        </pc:spChg>
        <pc:spChg chg="mod topLvl">
          <ac:chgData name="Yoni Lucas" userId="d172af13-dfe4-426c-9926-d5721a6d86bd" providerId="ADAL" clId="{CB83189F-92D4-4F6C-969F-78814746284E}" dt="2024-10-11T07:33:38.136" v="3934" actId="164"/>
          <ac:spMkLst>
            <pc:docMk/>
            <pc:sldMk cId="1847073989" sldId="270"/>
            <ac:spMk id="40" creationId="{8105BC08-1B1C-B6BC-3306-553F5CBE5054}"/>
          </ac:spMkLst>
        </pc:spChg>
        <pc:spChg chg="mod topLvl">
          <ac:chgData name="Yoni Lucas" userId="d172af13-dfe4-426c-9926-d5721a6d86bd" providerId="ADAL" clId="{CB83189F-92D4-4F6C-969F-78814746284E}" dt="2024-10-11T07:33:42.184" v="3935" actId="164"/>
          <ac:spMkLst>
            <pc:docMk/>
            <pc:sldMk cId="1847073989" sldId="270"/>
            <ac:spMk id="41" creationId="{DF9614D4-E4D8-AD4A-0B72-6D95683AEA45}"/>
          </ac:spMkLst>
        </pc:spChg>
        <pc:spChg chg="mod topLvl">
          <ac:chgData name="Yoni Lucas" userId="d172af13-dfe4-426c-9926-d5721a6d86bd" providerId="ADAL" clId="{CB83189F-92D4-4F6C-969F-78814746284E}" dt="2024-10-11T07:33:46.275" v="3936" actId="164"/>
          <ac:spMkLst>
            <pc:docMk/>
            <pc:sldMk cId="1847073989" sldId="270"/>
            <ac:spMk id="42" creationId="{A0EE3EE2-AD69-F9D7-55EA-FE6E46185E04}"/>
          </ac:spMkLst>
        </pc:spChg>
        <pc:grpChg chg="add del mod">
          <ac:chgData name="Yoni Lucas" userId="d172af13-dfe4-426c-9926-d5721a6d86bd" providerId="ADAL" clId="{CB83189F-92D4-4F6C-969F-78814746284E}" dt="2024-10-09T05:46:58.560" v="3373" actId="478"/>
          <ac:grpSpMkLst>
            <pc:docMk/>
            <pc:sldMk cId="1847073989" sldId="270"/>
            <ac:grpSpMk id="2" creationId="{CA81B59C-7B47-F752-2A66-EBEC9C307AFA}"/>
          </ac:grpSpMkLst>
        </pc:grpChg>
        <pc:grpChg chg="mod">
          <ac:chgData name="Yoni Lucas" userId="d172af13-dfe4-426c-9926-d5721a6d86bd" providerId="ADAL" clId="{CB83189F-92D4-4F6C-969F-78814746284E}" dt="2024-10-09T05:44:50.171" v="3346"/>
          <ac:grpSpMkLst>
            <pc:docMk/>
            <pc:sldMk cId="1847073989" sldId="270"/>
            <ac:grpSpMk id="4" creationId="{21861989-7022-05A7-87CE-1B19BA12E038}"/>
          </ac:grpSpMkLst>
        </pc:grpChg>
        <pc:grpChg chg="mod">
          <ac:chgData name="Yoni Lucas" userId="d172af13-dfe4-426c-9926-d5721a6d86bd" providerId="ADAL" clId="{CB83189F-92D4-4F6C-969F-78814746284E}" dt="2024-10-11T07:24:05.816" v="3840" actId="1038"/>
          <ac:grpSpMkLst>
            <pc:docMk/>
            <pc:sldMk cId="1847073989" sldId="270"/>
            <ac:grpSpMk id="17" creationId="{B578810C-4C22-EEDC-3EFD-02EEC1BF1B78}"/>
          </ac:grpSpMkLst>
        </pc:grpChg>
        <pc:grpChg chg="mod">
          <ac:chgData name="Yoni Lucas" userId="d172af13-dfe4-426c-9926-d5721a6d86bd" providerId="ADAL" clId="{CB83189F-92D4-4F6C-969F-78814746284E}" dt="2024-10-11T07:24:05.816" v="3840" actId="1038"/>
          <ac:grpSpMkLst>
            <pc:docMk/>
            <pc:sldMk cId="1847073989" sldId="270"/>
            <ac:grpSpMk id="20" creationId="{28AA329B-09FE-8543-F810-EAE8C18B795E}"/>
          </ac:grpSpMkLst>
        </pc:grpChg>
        <pc:grpChg chg="add del mod">
          <ac:chgData name="Yoni Lucas" userId="d172af13-dfe4-426c-9926-d5721a6d86bd" providerId="ADAL" clId="{CB83189F-92D4-4F6C-969F-78814746284E}" dt="2024-10-11T07:32:18.640" v="3919" actId="165"/>
          <ac:grpSpMkLst>
            <pc:docMk/>
            <pc:sldMk cId="1847073989" sldId="270"/>
            <ac:grpSpMk id="32" creationId="{8EFDDC90-C29F-138C-863D-7EE655FD3E91}"/>
          </ac:grpSpMkLst>
        </pc:grpChg>
        <pc:grpChg chg="add del mod">
          <ac:chgData name="Yoni Lucas" userId="d172af13-dfe4-426c-9926-d5721a6d86bd" providerId="ADAL" clId="{CB83189F-92D4-4F6C-969F-78814746284E}" dt="2024-10-11T07:29:39.901" v="3892" actId="165"/>
          <ac:grpSpMkLst>
            <pc:docMk/>
            <pc:sldMk cId="1847073989" sldId="270"/>
            <ac:grpSpMk id="33" creationId="{AE65CCBC-E9DF-A1B3-FA0F-5601B9D40D4A}"/>
          </ac:grpSpMkLst>
        </pc:grpChg>
        <pc:grpChg chg="add mod">
          <ac:chgData name="Yoni Lucas" userId="d172af13-dfe4-426c-9926-d5721a6d86bd" providerId="ADAL" clId="{CB83189F-92D4-4F6C-969F-78814746284E}" dt="2024-10-11T07:32:35.966" v="3921" actId="164"/>
          <ac:grpSpMkLst>
            <pc:docMk/>
            <pc:sldMk cId="1847073989" sldId="270"/>
            <ac:grpSpMk id="43" creationId="{EAC5E8D1-EF52-2C5B-5AF8-0C50C572305F}"/>
          </ac:grpSpMkLst>
        </pc:grpChg>
        <pc:grpChg chg="add mod">
          <ac:chgData name="Yoni Lucas" userId="d172af13-dfe4-426c-9926-d5721a6d86bd" providerId="ADAL" clId="{CB83189F-92D4-4F6C-969F-78814746284E}" dt="2024-10-11T07:32:40.421" v="3922" actId="164"/>
          <ac:grpSpMkLst>
            <pc:docMk/>
            <pc:sldMk cId="1847073989" sldId="270"/>
            <ac:grpSpMk id="44" creationId="{CDFACA65-3842-578E-7AC1-C9211E7B49B6}"/>
          </ac:grpSpMkLst>
        </pc:grpChg>
        <pc:grpChg chg="add mod">
          <ac:chgData name="Yoni Lucas" userId="d172af13-dfe4-426c-9926-d5721a6d86bd" providerId="ADAL" clId="{CB83189F-92D4-4F6C-969F-78814746284E}" dt="2024-10-11T07:32:44.858" v="3923" actId="164"/>
          <ac:grpSpMkLst>
            <pc:docMk/>
            <pc:sldMk cId="1847073989" sldId="270"/>
            <ac:grpSpMk id="45" creationId="{7CC8D29A-A54B-8928-1CD3-112CFFB3C8A2}"/>
          </ac:grpSpMkLst>
        </pc:grpChg>
        <pc:grpChg chg="add mod">
          <ac:chgData name="Yoni Lucas" userId="d172af13-dfe4-426c-9926-d5721a6d86bd" providerId="ADAL" clId="{CB83189F-92D4-4F6C-969F-78814746284E}" dt="2024-10-11T07:32:49.114" v="3924" actId="164"/>
          <ac:grpSpMkLst>
            <pc:docMk/>
            <pc:sldMk cId="1847073989" sldId="270"/>
            <ac:grpSpMk id="46" creationId="{223DC94A-83CD-9066-D20B-F85B68254E83}"/>
          </ac:grpSpMkLst>
        </pc:grpChg>
        <pc:grpChg chg="add mod">
          <ac:chgData name="Yoni Lucas" userId="d172af13-dfe4-426c-9926-d5721a6d86bd" providerId="ADAL" clId="{CB83189F-92D4-4F6C-969F-78814746284E}" dt="2024-10-11T07:33:34.424" v="3933" actId="164"/>
          <ac:grpSpMkLst>
            <pc:docMk/>
            <pc:sldMk cId="1847073989" sldId="270"/>
            <ac:grpSpMk id="47" creationId="{D2A86D7E-881A-A7E4-EA5F-80CB47B362A5}"/>
          </ac:grpSpMkLst>
        </pc:grpChg>
        <pc:grpChg chg="add mod">
          <ac:chgData name="Yoni Lucas" userId="d172af13-dfe4-426c-9926-d5721a6d86bd" providerId="ADAL" clId="{CB83189F-92D4-4F6C-969F-78814746284E}" dt="2024-10-11T07:33:38.136" v="3934" actId="164"/>
          <ac:grpSpMkLst>
            <pc:docMk/>
            <pc:sldMk cId="1847073989" sldId="270"/>
            <ac:grpSpMk id="48" creationId="{21931134-0B26-E988-DD43-8A10B91642D9}"/>
          </ac:grpSpMkLst>
        </pc:grpChg>
        <pc:grpChg chg="add mod">
          <ac:chgData name="Yoni Lucas" userId="d172af13-dfe4-426c-9926-d5721a6d86bd" providerId="ADAL" clId="{CB83189F-92D4-4F6C-969F-78814746284E}" dt="2024-10-11T07:33:42.184" v="3935" actId="164"/>
          <ac:grpSpMkLst>
            <pc:docMk/>
            <pc:sldMk cId="1847073989" sldId="270"/>
            <ac:grpSpMk id="49" creationId="{27EBDA24-E30F-E188-2FFF-5052036737F3}"/>
          </ac:grpSpMkLst>
        </pc:grpChg>
        <pc:grpChg chg="add mod">
          <ac:chgData name="Yoni Lucas" userId="d172af13-dfe4-426c-9926-d5721a6d86bd" providerId="ADAL" clId="{CB83189F-92D4-4F6C-969F-78814746284E}" dt="2024-10-11T07:33:46.275" v="3936" actId="164"/>
          <ac:grpSpMkLst>
            <pc:docMk/>
            <pc:sldMk cId="1847073989" sldId="270"/>
            <ac:grpSpMk id="50" creationId="{A775A031-16BE-0340-784C-5CEEEC843391}"/>
          </ac:grpSpMkLst>
        </pc:grpChg>
        <pc:grpChg chg="add mod">
          <ac:chgData name="Yoni Lucas" userId="d172af13-dfe4-426c-9926-d5721a6d86bd" providerId="ADAL" clId="{CB83189F-92D4-4F6C-969F-78814746284E}" dt="2024-10-11T07:34:47.288" v="3943" actId="164"/>
          <ac:grpSpMkLst>
            <pc:docMk/>
            <pc:sldMk cId="1847073989" sldId="270"/>
            <ac:grpSpMk id="51" creationId="{D4856F39-E4F8-3BEA-5A8A-64B103328A21}"/>
          </ac:grpSpMkLst>
        </pc:grpChg>
        <pc:cxnChg chg="add mod">
          <ac:chgData name="Yoni Lucas" userId="d172af13-dfe4-426c-9926-d5721a6d86bd" providerId="ADAL" clId="{CB83189F-92D4-4F6C-969F-78814746284E}" dt="2024-10-11T07:34:47.288" v="3943" actId="164"/>
          <ac:cxnSpMkLst>
            <pc:docMk/>
            <pc:sldMk cId="1847073989" sldId="270"/>
            <ac:cxnSpMk id="4" creationId="{08C7B0E8-5DF1-CED6-6DE1-D3F4ECD223A4}"/>
          </ac:cxnSpMkLst>
        </pc:cxnChg>
        <pc:cxnChg chg="mod">
          <ac:chgData name="Yoni Lucas" userId="d172af13-dfe4-426c-9926-d5721a6d86bd" providerId="ADAL" clId="{CB83189F-92D4-4F6C-969F-78814746284E}" dt="2024-10-11T07:24:05.816" v="3840" actId="1038"/>
          <ac:cxnSpMkLst>
            <pc:docMk/>
            <pc:sldMk cId="1847073989" sldId="270"/>
            <ac:cxnSpMk id="21" creationId="{90BBAE39-375E-B76D-C2DA-009872990307}"/>
          </ac:cxnSpMkLst>
        </pc:cxnChg>
        <pc:cxnChg chg="mod">
          <ac:chgData name="Yoni Lucas" userId="d172af13-dfe4-426c-9926-d5721a6d86bd" providerId="ADAL" clId="{CB83189F-92D4-4F6C-969F-78814746284E}" dt="2024-10-11T07:24:05.816" v="3840" actId="1038"/>
          <ac:cxnSpMkLst>
            <pc:docMk/>
            <pc:sldMk cId="1847073989" sldId="270"/>
            <ac:cxnSpMk id="27" creationId="{DCF6DC4C-6964-A6FC-956B-6B02C796D505}"/>
          </ac:cxnSpMkLst>
        </pc:cxnChg>
        <pc:cxnChg chg="mod">
          <ac:chgData name="Yoni Lucas" userId="d172af13-dfe4-426c-9926-d5721a6d86bd" providerId="ADAL" clId="{CB83189F-92D4-4F6C-969F-78814746284E}" dt="2024-10-09T05:46:58.560" v="3373" actId="478"/>
          <ac:cxnSpMkLst>
            <pc:docMk/>
            <pc:sldMk cId="1847073989" sldId="270"/>
            <ac:cxnSpMk id="30" creationId="{EDBD9C86-CA30-C0D3-27B4-4455DFEA964D}"/>
          </ac:cxnSpMkLst>
        </pc:cxnChg>
        <pc:cxnChg chg="del mod">
          <ac:chgData name="Yoni Lucas" userId="d172af13-dfe4-426c-9926-d5721a6d86bd" providerId="ADAL" clId="{CB83189F-92D4-4F6C-969F-78814746284E}" dt="2024-10-09T05:46:57.141" v="3372" actId="478"/>
          <ac:cxnSpMkLst>
            <pc:docMk/>
            <pc:sldMk cId="1847073989" sldId="270"/>
            <ac:cxnSpMk id="31" creationId="{6CEC6447-A0D5-A2CB-42DD-73179679A9D5}"/>
          </ac:cxnSpMkLst>
        </pc:cxnChg>
        <pc:cxnChg chg="mod">
          <ac:chgData name="Yoni Lucas" userId="d172af13-dfe4-426c-9926-d5721a6d86bd" providerId="ADAL" clId="{CB83189F-92D4-4F6C-969F-78814746284E}" dt="2024-10-09T05:46:58.560" v="3373" actId="478"/>
          <ac:cxnSpMkLst>
            <pc:docMk/>
            <pc:sldMk cId="1847073989" sldId="270"/>
            <ac:cxnSpMk id="32" creationId="{61ECCA3A-421C-FE8B-2C72-0D4D947713F9}"/>
          </ac:cxnSpMkLst>
        </pc:cxnChg>
        <pc:cxnChg chg="mod">
          <ac:chgData name="Yoni Lucas" userId="d172af13-dfe4-426c-9926-d5721a6d86bd" providerId="ADAL" clId="{CB83189F-92D4-4F6C-969F-78814746284E}" dt="2024-10-09T05:46:58.560" v="3373" actId="478"/>
          <ac:cxnSpMkLst>
            <pc:docMk/>
            <pc:sldMk cId="1847073989" sldId="270"/>
            <ac:cxnSpMk id="33" creationId="{9E93D8BE-4F09-0C00-2B27-16CD958A5666}"/>
          </ac:cxnSpMkLst>
        </pc:cxnChg>
      </pc:sldChg>
      <pc:sldChg chg="addSp delSp modSp new mod modClrScheme chgLayout">
        <pc:chgData name="Yoni Lucas" userId="d172af13-dfe4-426c-9926-d5721a6d86bd" providerId="ADAL" clId="{CB83189F-92D4-4F6C-969F-78814746284E}" dt="2024-10-11T09:13:50.876" v="4220" actId="207"/>
        <pc:sldMkLst>
          <pc:docMk/>
          <pc:sldMk cId="76073438" sldId="271"/>
        </pc:sldMkLst>
        <pc:spChg chg="mod ord">
          <ac:chgData name="Yoni Lucas" userId="d172af13-dfe4-426c-9926-d5721a6d86bd" providerId="ADAL" clId="{CB83189F-92D4-4F6C-969F-78814746284E}" dt="2024-10-08T09:49:27.289" v="806" actId="255"/>
          <ac:spMkLst>
            <pc:docMk/>
            <pc:sldMk cId="76073438" sldId="271"/>
            <ac:spMk id="2" creationId="{1E83885C-54D6-6BBA-7585-3E76928680BB}"/>
          </ac:spMkLst>
        </pc:spChg>
        <pc:spChg chg="mod ord">
          <ac:chgData name="Yoni Lucas" userId="d172af13-dfe4-426c-9926-d5721a6d86bd" providerId="ADAL" clId="{CB83189F-92D4-4F6C-969F-78814746284E}" dt="2024-10-11T09:03:23.260" v="4171" actId="20577"/>
          <ac:spMkLst>
            <pc:docMk/>
            <pc:sldMk cId="76073438" sldId="271"/>
            <ac:spMk id="3" creationId="{A3A56F85-DCB8-B460-51EE-28FC4145C7C4}"/>
          </ac:spMkLst>
        </pc:spChg>
        <pc:spChg chg="mod ord">
          <ac:chgData name="Yoni Lucas" userId="d172af13-dfe4-426c-9926-d5721a6d86bd" providerId="ADAL" clId="{CB83189F-92D4-4F6C-969F-78814746284E}" dt="2024-10-08T09:49:01.954" v="799" actId="700"/>
          <ac:spMkLst>
            <pc:docMk/>
            <pc:sldMk cId="76073438" sldId="271"/>
            <ac:spMk id="4" creationId="{D0F46E01-1107-714D-206C-A05BD9FBFEB3}"/>
          </ac:spMkLst>
        </pc:spChg>
        <pc:spChg chg="add mod">
          <ac:chgData name="Yoni Lucas" userId="d172af13-dfe4-426c-9926-d5721a6d86bd" providerId="ADAL" clId="{CB83189F-92D4-4F6C-969F-78814746284E}" dt="2024-10-11T09:13:50.876" v="4220" actId="207"/>
          <ac:spMkLst>
            <pc:docMk/>
            <pc:sldMk cId="76073438" sldId="271"/>
            <ac:spMk id="5" creationId="{83246D9F-905C-8720-CD28-E9C8EAA904AF}"/>
          </ac:spMkLst>
        </pc:spChg>
        <pc:spChg chg="add mod ord">
          <ac:chgData name="Yoni Lucas" userId="d172af13-dfe4-426c-9926-d5721a6d86bd" providerId="ADAL" clId="{CB83189F-92D4-4F6C-969F-78814746284E}" dt="2024-10-11T08:57:01.227" v="4025" actId="34135"/>
          <ac:spMkLst>
            <pc:docMk/>
            <pc:sldMk cId="76073438" sldId="271"/>
            <ac:spMk id="6" creationId="{D27278EE-5BF6-8D9D-01AD-58D6D8BE5952}"/>
          </ac:spMkLst>
        </pc:spChg>
        <pc:spChg chg="add del mod">
          <ac:chgData name="Yoni Lucas" userId="d172af13-dfe4-426c-9926-d5721a6d86bd" providerId="ADAL" clId="{CB83189F-92D4-4F6C-969F-78814746284E}" dt="2024-10-08T10:01:51.380" v="1242" actId="478"/>
          <ac:spMkLst>
            <pc:docMk/>
            <pc:sldMk cId="76073438" sldId="271"/>
            <ac:spMk id="7" creationId="{81F98EFE-67C8-1084-4F45-A7BBDB8572DA}"/>
          </ac:spMkLst>
        </pc:spChg>
        <pc:spChg chg="add mod">
          <ac:chgData name="Yoni Lucas" userId="d172af13-dfe4-426c-9926-d5721a6d86bd" providerId="ADAL" clId="{CB83189F-92D4-4F6C-969F-78814746284E}" dt="2024-10-11T08:59:59.845" v="4089" actId="1076"/>
          <ac:spMkLst>
            <pc:docMk/>
            <pc:sldMk cId="76073438" sldId="271"/>
            <ac:spMk id="7" creationId="{8E6DA6B3-4AC3-DEB9-FEB5-E8E18E02F543}"/>
          </ac:spMkLst>
        </pc:spChg>
        <pc:spChg chg="add mod">
          <ac:chgData name="Yoni Lucas" userId="d172af13-dfe4-426c-9926-d5721a6d86bd" providerId="ADAL" clId="{CB83189F-92D4-4F6C-969F-78814746284E}" dt="2024-10-11T09:00:02.838" v="4090" actId="1076"/>
          <ac:spMkLst>
            <pc:docMk/>
            <pc:sldMk cId="76073438" sldId="271"/>
            <ac:spMk id="8" creationId="{164F60DA-4CA6-2B41-026F-C37C5139C22F}"/>
          </ac:spMkLst>
        </pc:spChg>
        <pc:spChg chg="add mod">
          <ac:chgData name="Yoni Lucas" userId="d172af13-dfe4-426c-9926-d5721a6d86bd" providerId="ADAL" clId="{CB83189F-92D4-4F6C-969F-78814746284E}" dt="2024-10-08T10:00:06.822" v="1204"/>
          <ac:spMkLst>
            <pc:docMk/>
            <pc:sldMk cId="76073438" sldId="271"/>
            <ac:spMk id="8" creationId="{FEBAEB07-A7FC-8077-A162-6E6A079087E0}"/>
          </ac:spMkLst>
        </pc:spChg>
        <pc:spChg chg="add mod">
          <ac:chgData name="Yoni Lucas" userId="d172af13-dfe4-426c-9926-d5721a6d86bd" providerId="ADAL" clId="{CB83189F-92D4-4F6C-969F-78814746284E}" dt="2024-10-11T09:00:39.563" v="4150" actId="1035"/>
          <ac:spMkLst>
            <pc:docMk/>
            <pc:sldMk cId="76073438" sldId="271"/>
            <ac:spMk id="9" creationId="{242B4E72-62BE-6C10-F359-E251169DC1E1}"/>
          </ac:spMkLst>
        </pc:spChg>
        <pc:spChg chg="add mod">
          <ac:chgData name="Yoni Lucas" userId="d172af13-dfe4-426c-9926-d5721a6d86bd" providerId="ADAL" clId="{CB83189F-92D4-4F6C-969F-78814746284E}" dt="2024-10-11T09:00:32.219" v="4117" actId="1037"/>
          <ac:spMkLst>
            <pc:docMk/>
            <pc:sldMk cId="76073438" sldId="271"/>
            <ac:spMk id="10" creationId="{A2D71961-D719-CBEB-50B9-02F5F397BCD7}"/>
          </ac:spMkLst>
        </pc:spChg>
        <pc:cxnChg chg="add mod">
          <ac:chgData name="Yoni Lucas" userId="d172af13-dfe4-426c-9926-d5721a6d86bd" providerId="ADAL" clId="{CB83189F-92D4-4F6C-969F-78814746284E}" dt="2024-10-11T09:01:04.340" v="4154" actId="693"/>
          <ac:cxnSpMkLst>
            <pc:docMk/>
            <pc:sldMk cId="76073438" sldId="271"/>
            <ac:cxnSpMk id="12" creationId="{5B11B314-2D19-5FE6-7C29-F77068DE1A50}"/>
          </ac:cxnSpMkLst>
        </pc:cxnChg>
        <pc:cxnChg chg="add del mod">
          <ac:chgData name="Yoni Lucas" userId="d172af13-dfe4-426c-9926-d5721a6d86bd" providerId="ADAL" clId="{CB83189F-92D4-4F6C-969F-78814746284E}" dt="2024-10-11T09:01:23.923" v="4156" actId="478"/>
          <ac:cxnSpMkLst>
            <pc:docMk/>
            <pc:sldMk cId="76073438" sldId="271"/>
            <ac:cxnSpMk id="14" creationId="{70C8F693-3DCB-4AB4-672C-CF4C1D91F1FD}"/>
          </ac:cxnSpMkLst>
        </pc:cxnChg>
        <pc:cxnChg chg="add mod">
          <ac:chgData name="Yoni Lucas" userId="d172af13-dfe4-426c-9926-d5721a6d86bd" providerId="ADAL" clId="{CB83189F-92D4-4F6C-969F-78814746284E}" dt="2024-10-11T09:01:49.351" v="4160" actId="693"/>
          <ac:cxnSpMkLst>
            <pc:docMk/>
            <pc:sldMk cId="76073438" sldId="271"/>
            <ac:cxnSpMk id="16" creationId="{1835A69B-79C1-8A36-EE93-445CEF87024F}"/>
          </ac:cxnSpMkLst>
        </pc:cxnChg>
      </pc:sldChg>
      <pc:sldChg chg="addSp delSp modSp new mod modClrScheme chgLayout">
        <pc:chgData name="Yoni Lucas" userId="d172af13-dfe4-426c-9926-d5721a6d86bd" providerId="ADAL" clId="{CB83189F-92D4-4F6C-969F-78814746284E}" dt="2024-10-11T09:05:47.982" v="4172" actId="113"/>
        <pc:sldMkLst>
          <pc:docMk/>
          <pc:sldMk cId="1971982149" sldId="272"/>
        </pc:sldMkLst>
        <pc:spChg chg="mod">
          <ac:chgData name="Yoni Lucas" userId="d172af13-dfe4-426c-9926-d5721a6d86bd" providerId="ADAL" clId="{CB83189F-92D4-4F6C-969F-78814746284E}" dt="2024-10-08T10:33:28.136" v="1971" actId="26606"/>
          <ac:spMkLst>
            <pc:docMk/>
            <pc:sldMk cId="1971982149" sldId="272"/>
            <ac:spMk id="2" creationId="{F9C55B21-4507-EF6A-C07F-2FF2EC07122A}"/>
          </ac:spMkLst>
        </pc:spChg>
        <pc:spChg chg="add del mod">
          <ac:chgData name="Yoni Lucas" userId="d172af13-dfe4-426c-9926-d5721a6d86bd" providerId="ADAL" clId="{CB83189F-92D4-4F6C-969F-78814746284E}" dt="2024-10-11T09:05:47.982" v="4172" actId="113"/>
          <ac:spMkLst>
            <pc:docMk/>
            <pc:sldMk cId="1971982149" sldId="272"/>
            <ac:spMk id="3" creationId="{8E8499AC-CFA0-1F7A-9C99-D6DDBBC2F2A6}"/>
          </ac:spMkLst>
        </pc:spChg>
        <pc:spChg chg="mod">
          <ac:chgData name="Yoni Lucas" userId="d172af13-dfe4-426c-9926-d5721a6d86bd" providerId="ADAL" clId="{CB83189F-92D4-4F6C-969F-78814746284E}" dt="2024-10-08T10:33:28.136" v="1971" actId="26606"/>
          <ac:spMkLst>
            <pc:docMk/>
            <pc:sldMk cId="1971982149" sldId="272"/>
            <ac:spMk id="4" creationId="{34F7E321-37A7-3ADF-AA97-7463ADD96961}"/>
          </ac:spMkLst>
        </pc:spChg>
        <pc:spChg chg="add mod ord">
          <ac:chgData name="Yoni Lucas" userId="d172af13-dfe4-426c-9926-d5721a6d86bd" providerId="ADAL" clId="{CB83189F-92D4-4F6C-969F-78814746284E}" dt="2024-10-08T10:34:55.086" v="1991" actId="14100"/>
          <ac:spMkLst>
            <pc:docMk/>
            <pc:sldMk cId="1971982149" sldId="272"/>
            <ac:spMk id="5" creationId="{026BACA7-DC55-BB84-11D2-7CC00300535E}"/>
          </ac:spMkLst>
        </pc:spChg>
        <pc:graphicFrameChg chg="add del">
          <ac:chgData name="Yoni Lucas" userId="d172af13-dfe4-426c-9926-d5721a6d86bd" providerId="ADAL" clId="{CB83189F-92D4-4F6C-969F-78814746284E}" dt="2024-10-08T10:33:28.136" v="1971" actId="26606"/>
          <ac:graphicFrameMkLst>
            <pc:docMk/>
            <pc:sldMk cId="1971982149" sldId="272"/>
            <ac:graphicFrameMk id="6" creationId="{16DD34BC-C8AB-C5CA-451F-BF05C570A06B}"/>
          </ac:graphicFrameMkLst>
        </pc:graphicFrameChg>
      </pc:sldChg>
      <pc:sldChg chg="delSp modSp new mod">
        <pc:chgData name="Yoni Lucas" userId="d172af13-dfe4-426c-9926-d5721a6d86bd" providerId="ADAL" clId="{CB83189F-92D4-4F6C-969F-78814746284E}" dt="2024-10-08T10:36:34.201" v="2047" actId="20577"/>
        <pc:sldMkLst>
          <pc:docMk/>
          <pc:sldMk cId="578380129" sldId="273"/>
        </pc:sldMkLst>
        <pc:spChg chg="del mod">
          <ac:chgData name="Yoni Lucas" userId="d172af13-dfe4-426c-9926-d5721a6d86bd" providerId="ADAL" clId="{CB83189F-92D4-4F6C-969F-78814746284E}" dt="2024-10-08T10:35:47.697" v="2016" actId="478"/>
          <ac:spMkLst>
            <pc:docMk/>
            <pc:sldMk cId="578380129" sldId="273"/>
            <ac:spMk id="3" creationId="{2FDBF30D-57A5-483A-5215-55DCE96231A4}"/>
          </ac:spMkLst>
        </pc:spChg>
        <pc:spChg chg="mod">
          <ac:chgData name="Yoni Lucas" userId="d172af13-dfe4-426c-9926-d5721a6d86bd" providerId="ADAL" clId="{CB83189F-92D4-4F6C-969F-78814746284E}" dt="2024-10-08T10:36:34.201" v="2047" actId="20577"/>
          <ac:spMkLst>
            <pc:docMk/>
            <pc:sldMk cId="578380129" sldId="273"/>
            <ac:spMk id="4" creationId="{C89E11A5-F42B-7D86-B838-B25EE2D2A77C}"/>
          </ac:spMkLst>
        </pc:spChg>
      </pc:sldChg>
      <pc:sldChg chg="modSp new mod modClrScheme chgLayout">
        <pc:chgData name="Yoni Lucas" userId="d172af13-dfe4-426c-9926-d5721a6d86bd" providerId="ADAL" clId="{CB83189F-92D4-4F6C-969F-78814746284E}" dt="2024-10-09T05:51:24.265" v="3397" actId="20577"/>
        <pc:sldMkLst>
          <pc:docMk/>
          <pc:sldMk cId="2670515679" sldId="274"/>
        </pc:sldMkLst>
        <pc:spChg chg="mod ord">
          <ac:chgData name="Yoni Lucas" userId="d172af13-dfe4-426c-9926-d5721a6d86bd" providerId="ADAL" clId="{CB83189F-92D4-4F6C-969F-78814746284E}" dt="2024-10-08T10:42:22.202" v="2718" actId="700"/>
          <ac:spMkLst>
            <pc:docMk/>
            <pc:sldMk cId="2670515679" sldId="274"/>
            <ac:spMk id="2" creationId="{02774C9B-A8EC-BB04-692E-C15D8601BF51}"/>
          </ac:spMkLst>
        </pc:spChg>
        <pc:spChg chg="mod ord">
          <ac:chgData name="Yoni Lucas" userId="d172af13-dfe4-426c-9926-d5721a6d86bd" providerId="ADAL" clId="{CB83189F-92D4-4F6C-969F-78814746284E}" dt="2024-10-09T05:51:24.265" v="3397" actId="20577"/>
          <ac:spMkLst>
            <pc:docMk/>
            <pc:sldMk cId="2670515679" sldId="274"/>
            <ac:spMk id="3" creationId="{04D627E5-63A2-70B6-99E9-5DDD93897716}"/>
          </ac:spMkLst>
        </pc:spChg>
        <pc:spChg chg="mod ord">
          <ac:chgData name="Yoni Lucas" userId="d172af13-dfe4-426c-9926-d5721a6d86bd" providerId="ADAL" clId="{CB83189F-92D4-4F6C-969F-78814746284E}" dt="2024-10-08T10:42:22.202" v="2718" actId="700"/>
          <ac:spMkLst>
            <pc:docMk/>
            <pc:sldMk cId="2670515679" sldId="274"/>
            <ac:spMk id="4" creationId="{68C1C2A3-B05B-1DFE-0D0D-8457D24999E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6DAE809-BFED-470A-BB70-DBC3965101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BF8A77-8EFF-4027-AE87-008AB85AAA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50B1A-2E76-4083-8C1F-14365BFFBCBE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68A2CD-F4C2-4008-AF70-ABF6470F97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31BFC3-43BC-4C7E-89DB-CD3AFB7027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CBF08-FC9C-4574-B237-348852A04FD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75436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AC96E-1DC8-4EA3-9268-8EA7D1653612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D8B9A-264D-4165-A769-848A3FBDC0C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6927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D8B9A-264D-4165-A769-848A3FBDC0CD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50811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Mitä pienempi tie, sitä pidempi tienumero. Vähän niin kuin uomaluokittelu: pääuomat tai –väylät, ja aina kun siirrytään siitä kauemmas, se näkyy tienumerossa ja tieosoitteen kasvussa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D8B9A-264D-4165-A769-848A3FBDC0CD}" type="slidenum">
              <a:rPr lang="fi-FI" smtClean="0"/>
              <a:t>4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54881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D8B9A-264D-4165-A769-848A3FBDC0CD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4028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D8B9A-264D-4165-A769-848A3FBDC0CD}" type="slidenum">
              <a:rPr lang="fi-FI" smtClean="0"/>
              <a:t>9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72290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dia" preserve="1" userDrawn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tsikko 1">
            <a:extLst>
              <a:ext uri="{FF2B5EF4-FFF2-40B4-BE49-F238E27FC236}">
                <a16:creationId xmlns:a16="http://schemas.microsoft.com/office/drawing/2014/main" id="{9D0EB043-CA1E-AC09-354B-2AB400561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800" y="457200"/>
            <a:ext cx="5198400" cy="1602000"/>
          </a:xfrm>
        </p:spPr>
        <p:txBody>
          <a:bodyPr anchor="ctr">
            <a:normAutofit/>
          </a:bodyPr>
          <a:lstStyle>
            <a:lvl1pPr algn="l">
              <a:defRPr sz="3200" b="1">
                <a:latin typeface="Exo 2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7" name="Alaotsikko 2">
            <a:extLst>
              <a:ext uri="{FF2B5EF4-FFF2-40B4-BE49-F238E27FC236}">
                <a16:creationId xmlns:a16="http://schemas.microsoft.com/office/drawing/2014/main" id="{C0A0CC28-71E9-C488-EDD5-3D5A405D3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2059200"/>
            <a:ext cx="3931200" cy="9864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Exo 2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18" name="Footer Placeholder 8">
            <a:extLst>
              <a:ext uri="{FF2B5EF4-FFF2-40B4-BE49-F238E27FC236}">
                <a16:creationId xmlns:a16="http://schemas.microsoft.com/office/drawing/2014/main" id="{B3795109-526B-31FD-2547-2E8C6C62E7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928800" y="3096000"/>
            <a:ext cx="2160000" cy="216000"/>
          </a:xfrm>
        </p:spPr>
        <p:txBody>
          <a:bodyPr vert="horz" lIns="0" tIns="0" rIns="0" bIns="0" rtlCol="0" anchor="t" anchorCtr="0"/>
          <a:lstStyle>
            <a:lvl1pPr>
              <a:defRPr lang="en-US" sz="1400" smtClean="0">
                <a:latin typeface="Exo 2" panose="00000500000000000000" pitchFamily="2" charset="0"/>
              </a:defRPr>
            </a:lvl1pPr>
          </a:lstStyle>
          <a:p>
            <a:r>
              <a:rPr lang="fi-FI"/>
              <a:t>Lucas Yoni</a:t>
            </a:r>
            <a:endParaRPr lang="fi-FI" dirty="0"/>
          </a:p>
        </p:txBody>
      </p:sp>
      <p:sp>
        <p:nvSpPr>
          <p:cNvPr id="15" name="duser_1">
            <a:extLst>
              <a:ext uri="{FF2B5EF4-FFF2-40B4-BE49-F238E27FC236}">
                <a16:creationId xmlns:a16="http://schemas.microsoft.com/office/drawing/2014/main" id="{384B469D-48C8-2202-9444-3E26CCDDE2E9}"/>
              </a:ext>
            </a:extLst>
          </p:cNvPr>
          <p:cNvSpPr txBox="1">
            <a:spLocks/>
          </p:cNvSpPr>
          <p:nvPr userDrawn="1"/>
        </p:nvSpPr>
        <p:spPr>
          <a:xfrm>
            <a:off x="928799" y="3420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16" name="duser_2">
            <a:extLst>
              <a:ext uri="{FF2B5EF4-FFF2-40B4-BE49-F238E27FC236}">
                <a16:creationId xmlns:a16="http://schemas.microsoft.com/office/drawing/2014/main" id="{21C13BDF-CE13-A8A8-374A-828D070C76AB}"/>
              </a:ext>
            </a:extLst>
          </p:cNvPr>
          <p:cNvSpPr txBox="1">
            <a:spLocks/>
          </p:cNvSpPr>
          <p:nvPr userDrawn="1"/>
        </p:nvSpPr>
        <p:spPr>
          <a:xfrm>
            <a:off x="3239999" y="3096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17" name="duser_3">
            <a:extLst>
              <a:ext uri="{FF2B5EF4-FFF2-40B4-BE49-F238E27FC236}">
                <a16:creationId xmlns:a16="http://schemas.microsoft.com/office/drawing/2014/main" id="{81945E5C-D926-6141-D2D2-B11128E22045}"/>
              </a:ext>
            </a:extLst>
          </p:cNvPr>
          <p:cNvSpPr txBox="1">
            <a:spLocks/>
          </p:cNvSpPr>
          <p:nvPr userDrawn="1"/>
        </p:nvSpPr>
        <p:spPr>
          <a:xfrm>
            <a:off x="3239999" y="3420000"/>
            <a:ext cx="2160000" cy="21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C8758F4-D5A6-6EF5-F877-51D1432C6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800" y="3600000"/>
            <a:ext cx="165078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</a:defRPr>
            </a:lvl1pPr>
          </a:lstStyle>
          <a:p>
            <a:r>
              <a:rPr lang="fi-FI"/>
              <a:t>8.10.2024</a:t>
            </a:r>
            <a:endParaRPr lang="en-US"/>
          </a:p>
        </p:txBody>
      </p:sp>
      <p:sp>
        <p:nvSpPr>
          <p:cNvPr id="11" name="DConfidentiality">
            <a:extLst>
              <a:ext uri="{FF2B5EF4-FFF2-40B4-BE49-F238E27FC236}">
                <a16:creationId xmlns:a16="http://schemas.microsoft.com/office/drawing/2014/main" id="{7CA352CF-2876-B635-B133-F5D57F3531C2}"/>
              </a:ext>
            </a:extLst>
          </p:cNvPr>
          <p:cNvSpPr txBox="1">
            <a:spLocks/>
          </p:cNvSpPr>
          <p:nvPr userDrawn="1"/>
        </p:nvSpPr>
        <p:spPr>
          <a:xfrm>
            <a:off x="838800" y="4320000"/>
            <a:ext cx="1811094" cy="216000"/>
          </a:xfrm>
          <a:prstGeom prst="rect">
            <a:avLst/>
          </a:prstGeom>
        </p:spPr>
        <p:txBody>
          <a:bodyPr vert="horz" lIns="91440" tIns="45720" rIns="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00000"/>
              </a:solidFill>
              <a:latin typeface="Exo 2" panose="00000500000000000000" pitchFamily="2" charset="0"/>
            </a:endParaRPr>
          </a:p>
        </p:txBody>
      </p:sp>
      <p:sp>
        <p:nvSpPr>
          <p:cNvPr id="13" name="DDecree">
            <a:extLst>
              <a:ext uri="{FF2B5EF4-FFF2-40B4-BE49-F238E27FC236}">
                <a16:creationId xmlns:a16="http://schemas.microsoft.com/office/drawing/2014/main" id="{704FB1C0-8CE8-9326-EA85-86F137F51779}"/>
              </a:ext>
            </a:extLst>
          </p:cNvPr>
          <p:cNvSpPr txBox="1">
            <a:spLocks/>
          </p:cNvSpPr>
          <p:nvPr userDrawn="1"/>
        </p:nvSpPr>
        <p:spPr>
          <a:xfrm>
            <a:off x="2616249" y="4320000"/>
            <a:ext cx="2326280" cy="216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  <p:sp>
        <p:nvSpPr>
          <p:cNvPr id="14" name="DSecrecy">
            <a:extLst>
              <a:ext uri="{FF2B5EF4-FFF2-40B4-BE49-F238E27FC236}">
                <a16:creationId xmlns:a16="http://schemas.microsoft.com/office/drawing/2014/main" id="{36D4D699-55A8-C147-9313-552C607E8A0D}"/>
              </a:ext>
            </a:extLst>
          </p:cNvPr>
          <p:cNvSpPr txBox="1">
            <a:spLocks/>
          </p:cNvSpPr>
          <p:nvPr userDrawn="1"/>
        </p:nvSpPr>
        <p:spPr>
          <a:xfrm>
            <a:off x="838799" y="4571999"/>
            <a:ext cx="3931199" cy="55231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  <p:sp>
        <p:nvSpPr>
          <p:cNvPr id="12" name="Kuvan paikkamerkki 11">
            <a:extLst>
              <a:ext uri="{FF2B5EF4-FFF2-40B4-BE49-F238E27FC236}">
                <a16:creationId xmlns:a16="http://schemas.microsoft.com/office/drawing/2014/main" id="{ECF45415-D8F0-70FA-28BC-973F905675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37200" y="0"/>
            <a:ext cx="6156000" cy="2621118"/>
          </a:xfrm>
          <a:custGeom>
            <a:avLst/>
            <a:gdLst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3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5" fmla="*/ 0 w 6156000"/>
              <a:gd name="connsiteY5" fmla="*/ 3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47687 w 6156000"/>
              <a:gd name="connsiteY3" fmla="*/ 1739969 h 2621118"/>
              <a:gd name="connsiteX4" fmla="*/ 0 w 6156000"/>
              <a:gd name="connsiteY4" fmla="*/ 2621118 h 2621118"/>
              <a:gd name="connsiteX0" fmla="*/ 0 w 6164312"/>
              <a:gd name="connsiteY0" fmla="*/ 2621118 h 2621118"/>
              <a:gd name="connsiteX1" fmla="*/ 721043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  <a:gd name="connsiteX0" fmla="*/ 0 w 6164312"/>
              <a:gd name="connsiteY0" fmla="*/ 2621118 h 2621118"/>
              <a:gd name="connsiteX1" fmla="*/ 679479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4312" h="2621118">
                <a:moveTo>
                  <a:pt x="0" y="2621118"/>
                </a:moveTo>
                <a:lnTo>
                  <a:pt x="679479" y="0"/>
                </a:lnTo>
                <a:lnTo>
                  <a:pt x="6156000" y="318"/>
                </a:lnTo>
                <a:cubicBezTo>
                  <a:pt x="6158771" y="643933"/>
                  <a:pt x="6161541" y="1287547"/>
                  <a:pt x="6164312" y="1931162"/>
                </a:cubicBezTo>
                <a:lnTo>
                  <a:pt x="0" y="2621118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FontTx/>
              <a:buNone/>
              <a:defRPr sz="1600"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1.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3" name="Kuvan paikkamerkki 11">
            <a:extLst>
              <a:ext uri="{FF2B5EF4-FFF2-40B4-BE49-F238E27FC236}">
                <a16:creationId xmlns:a16="http://schemas.microsoft.com/office/drawing/2014/main" id="{213398F5-290C-A9DF-6523-5B429DFCCF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0289" y="1998000"/>
            <a:ext cx="6459311" cy="3207600"/>
          </a:xfrm>
          <a:custGeom>
            <a:avLst/>
            <a:gdLst>
              <a:gd name="connsiteX0" fmla="*/ 0 w 6469200"/>
              <a:gd name="connsiteY0" fmla="*/ 0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0 w 6469200"/>
              <a:gd name="connsiteY4" fmla="*/ 0 h 3207600"/>
              <a:gd name="connsiteX0" fmla="*/ 261257 w 6469200"/>
              <a:gd name="connsiteY0" fmla="*/ 718457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261257 w 6469200"/>
              <a:gd name="connsiteY4" fmla="*/ 718457 h 3207600"/>
              <a:gd name="connsiteX0" fmla="*/ 111968 w 6319911"/>
              <a:gd name="connsiteY0" fmla="*/ 718457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11968 w 6319911"/>
              <a:gd name="connsiteY4" fmla="*/ 718457 h 3207600"/>
              <a:gd name="connsiteX0" fmla="*/ 158621 w 6319911"/>
              <a:gd name="connsiteY0" fmla="*/ 699796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58621 w 6319911"/>
              <a:gd name="connsiteY4" fmla="*/ 699796 h 3207600"/>
              <a:gd name="connsiteX0" fmla="*/ 270589 w 6431879"/>
              <a:gd name="connsiteY0" fmla="*/ 699796 h 3207600"/>
              <a:gd name="connsiteX1" fmla="*/ 6431879 w 6431879"/>
              <a:gd name="connsiteY1" fmla="*/ 0 h 3207600"/>
              <a:gd name="connsiteX2" fmla="*/ 6431879 w 6431879"/>
              <a:gd name="connsiteY2" fmla="*/ 3207600 h 3207600"/>
              <a:gd name="connsiteX3" fmla="*/ 0 w 6431879"/>
              <a:gd name="connsiteY3" fmla="*/ 1696040 h 3207600"/>
              <a:gd name="connsiteX4" fmla="*/ 270589 w 6431879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9311" h="3207600">
                <a:moveTo>
                  <a:pt x="298021" y="699796"/>
                </a:moveTo>
                <a:lnTo>
                  <a:pt x="6459311" y="0"/>
                </a:lnTo>
                <a:lnTo>
                  <a:pt x="6459311" y="3207600"/>
                </a:lnTo>
                <a:lnTo>
                  <a:pt x="0" y="1824056"/>
                </a:lnTo>
                <a:lnTo>
                  <a:pt x="298021" y="699796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FontTx/>
              <a:buNone/>
              <a:defRPr sz="1600"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2.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pic>
        <p:nvPicPr>
          <p:cNvPr id="2" name="Picture 14" descr="Väyläviraston logo">
            <a:extLst>
              <a:ext uri="{FF2B5EF4-FFF2-40B4-BE49-F238E27FC236}">
                <a16:creationId xmlns:a16="http://schemas.microsoft.com/office/drawing/2014/main" id="{5E12AA34-FFF2-FE13-8019-1E02E25CAC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16" y="5124315"/>
            <a:ext cx="1673549" cy="1394625"/>
          </a:xfrm>
          <a:prstGeom prst="rect">
            <a:avLst/>
          </a:prstGeom>
        </p:spPr>
      </p:pic>
      <p:sp>
        <p:nvSpPr>
          <p:cNvPr id="37" name="eulogoplaceholder">
            <a:extLst>
              <a:ext uri="{FF2B5EF4-FFF2-40B4-BE49-F238E27FC236}">
                <a16:creationId xmlns:a16="http://schemas.microsoft.com/office/drawing/2014/main" id="{1B9C94C1-FC64-6CE5-CB5C-F93889A10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525761" y="5344806"/>
            <a:ext cx="2761856" cy="235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i-FI" sz="1400" b="1" baseline="30000" dirty="0">
              <a:solidFill>
                <a:srgbClr val="000000"/>
              </a:solidFill>
              <a:latin typeface="Exo 2" panose="00000500000000000000" pitchFamily="2" charset="0"/>
              <a:cs typeface="Felbridge Pro"/>
            </a:endParaRPr>
          </a:p>
        </p:txBody>
      </p:sp>
      <p:sp>
        <p:nvSpPr>
          <p:cNvPr id="4" name="Freeform: Shape 13">
            <a:extLst>
              <a:ext uri="{FF2B5EF4-FFF2-40B4-BE49-F238E27FC236}">
                <a16:creationId xmlns:a16="http://schemas.microsoft.com/office/drawing/2014/main" id="{1DF13E9C-88E0-9FAE-ED4D-11B2B2C4C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42529" y="3889679"/>
            <a:ext cx="7249471" cy="2966677"/>
          </a:xfrm>
          <a:custGeom>
            <a:avLst/>
            <a:gdLst>
              <a:gd name="connsiteX0" fmla="*/ 7249471 w 7249471"/>
              <a:gd name="connsiteY0" fmla="*/ 1375031 h 2966677"/>
              <a:gd name="connsiteX1" fmla="*/ 7249471 w 7249471"/>
              <a:gd name="connsiteY1" fmla="*/ 2966677 h 2966677"/>
              <a:gd name="connsiteX2" fmla="*/ 0 w 7249471"/>
              <a:gd name="connsiteY2" fmla="*/ 2966677 h 2966677"/>
              <a:gd name="connsiteX3" fmla="*/ 765931 w 7249471"/>
              <a:gd name="connsiteY3" fmla="*/ 0 h 2966677"/>
              <a:gd name="connsiteX4" fmla="*/ 7249471 w 7249471"/>
              <a:gd name="connsiteY4" fmla="*/ 1375031 h 296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49471" h="2966677">
                <a:moveTo>
                  <a:pt x="7249471" y="1375031"/>
                </a:moveTo>
                <a:lnTo>
                  <a:pt x="7249471" y="2966677"/>
                </a:lnTo>
                <a:lnTo>
                  <a:pt x="0" y="2966677"/>
                </a:lnTo>
                <a:lnTo>
                  <a:pt x="765931" y="0"/>
                </a:lnTo>
                <a:lnTo>
                  <a:pt x="7249471" y="1375031"/>
                </a:lnTo>
                <a:close/>
              </a:path>
            </a:pathLst>
          </a:custGeom>
          <a:gradFill>
            <a:gsLst>
              <a:gs pos="54000">
                <a:schemeClr val="tx2"/>
              </a:gs>
              <a:gs pos="100000">
                <a:schemeClr val="accent1"/>
              </a:gs>
            </a:gsLst>
            <a:lin ang="0" scaled="0"/>
          </a:gradFill>
          <a:ln w="4832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fi-FI" dirty="0">
              <a:latin typeface="Exo 2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71974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ma_kuva_teksti" preserve="1" userDrawn="1">
  <p:cSld name="oma_kuva_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5527675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Exo 2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fi-FI" dirty="0"/>
              <a:t>Kirjoita tähän nimi</a:t>
            </a:r>
            <a:endParaRPr lang="en-US" dirty="0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A458CFA8-08E7-DAA8-E9CA-979753669B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744339" y="8709"/>
            <a:ext cx="5439600" cy="6858000"/>
          </a:xfrm>
          <a:custGeom>
            <a:avLst/>
            <a:gdLst>
              <a:gd name="connsiteX0" fmla="*/ 0 w 4294800"/>
              <a:gd name="connsiteY0" fmla="*/ 0 h 6858000"/>
              <a:gd name="connsiteX1" fmla="*/ 4294800 w 4294800"/>
              <a:gd name="connsiteY1" fmla="*/ 0 h 6858000"/>
              <a:gd name="connsiteX2" fmla="*/ 4294800 w 4294800"/>
              <a:gd name="connsiteY2" fmla="*/ 6858000 h 6858000"/>
              <a:gd name="connsiteX3" fmla="*/ 0 w 4294800"/>
              <a:gd name="connsiteY3" fmla="*/ 6858000 h 6858000"/>
              <a:gd name="connsiteX4" fmla="*/ 0 w 4294800"/>
              <a:gd name="connsiteY4" fmla="*/ 0 h 6858000"/>
              <a:gd name="connsiteX0" fmla="*/ 1384662 w 4294800"/>
              <a:gd name="connsiteY0" fmla="*/ 0 h 6866708"/>
              <a:gd name="connsiteX1" fmla="*/ 4294800 w 4294800"/>
              <a:gd name="connsiteY1" fmla="*/ 8708 h 6866708"/>
              <a:gd name="connsiteX2" fmla="*/ 4294800 w 4294800"/>
              <a:gd name="connsiteY2" fmla="*/ 6866708 h 6866708"/>
              <a:gd name="connsiteX3" fmla="*/ 0 w 4294800"/>
              <a:gd name="connsiteY3" fmla="*/ 6866708 h 6866708"/>
              <a:gd name="connsiteX4" fmla="*/ 1384662 w 4294800"/>
              <a:gd name="connsiteY4" fmla="*/ 0 h 686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4800" h="6866708">
                <a:moveTo>
                  <a:pt x="1384662" y="0"/>
                </a:moveTo>
                <a:lnTo>
                  <a:pt x="4294800" y="8708"/>
                </a:lnTo>
                <a:lnTo>
                  <a:pt x="4294800" y="6866708"/>
                </a:lnTo>
                <a:lnTo>
                  <a:pt x="0" y="6866708"/>
                </a:lnTo>
                <a:lnTo>
                  <a:pt x="1384662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None/>
              <a:defRPr>
                <a:latin typeface="Exo 2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 typeface="Arial"/>
              <a:buNone/>
              <a:tabLst/>
              <a:defRPr/>
            </a:pPr>
            <a:r>
              <a:rPr lang="fi-FI" dirty="0"/>
              <a:t>Lisää oma kuva</a:t>
            </a:r>
            <a:endParaRPr lang="en-US" dirty="0"/>
          </a:p>
          <a:p>
            <a:endParaRPr lang="fi-FI" dirty="0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2FE7494B-1547-CA50-9CF3-C058329BD5D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1793876"/>
            <a:ext cx="5527675" cy="4320000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Exo 2" panose="00000500000000000000" pitchFamily="2" charset="0"/>
              </a:defRPr>
            </a:lvl1pPr>
          </a:lstStyle>
          <a:p>
            <a:pPr lvl="0"/>
            <a:r>
              <a:rPr lang="fi-FI" dirty="0"/>
              <a:t>Kirjoita tähän nimike</a:t>
            </a:r>
            <a:br>
              <a:rPr lang="fi-FI" dirty="0"/>
            </a:br>
            <a:r>
              <a:rPr lang="fi-FI" dirty="0"/>
              <a:t>Osasto/Yksikkö</a:t>
            </a:r>
            <a:br>
              <a:rPr lang="fi-FI" dirty="0"/>
            </a:br>
            <a:r>
              <a:rPr lang="fi-FI" dirty="0"/>
              <a:t>Sähköpostiosoite</a:t>
            </a:r>
            <a:br>
              <a:rPr lang="fi-FI" dirty="0"/>
            </a:br>
            <a:r>
              <a:rPr lang="fi-FI" dirty="0"/>
              <a:t>some</a:t>
            </a:r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  <a:latin typeface="Exo 2" panose="00000500000000000000" pitchFamily="2" charset="0"/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33060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uva_teksti2" preserve="1" userDrawn="1">
  <p:cSld name="kuva_teksti2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55970" cy="1325563"/>
          </a:xfrm>
          <a:noFill/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A458CFA8-08E7-DAA8-E9CA-979753669B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920000" y="0"/>
            <a:ext cx="4284000" cy="6858000"/>
          </a:xfrm>
          <a:custGeom>
            <a:avLst/>
            <a:gdLst>
              <a:gd name="connsiteX0" fmla="*/ 0 w 4294800"/>
              <a:gd name="connsiteY0" fmla="*/ 0 h 6858000"/>
              <a:gd name="connsiteX1" fmla="*/ 4294800 w 4294800"/>
              <a:gd name="connsiteY1" fmla="*/ 0 h 6858000"/>
              <a:gd name="connsiteX2" fmla="*/ 4294800 w 4294800"/>
              <a:gd name="connsiteY2" fmla="*/ 6858000 h 6858000"/>
              <a:gd name="connsiteX3" fmla="*/ 0 w 4294800"/>
              <a:gd name="connsiteY3" fmla="*/ 6858000 h 6858000"/>
              <a:gd name="connsiteX4" fmla="*/ 0 w 4294800"/>
              <a:gd name="connsiteY4" fmla="*/ 0 h 6858000"/>
              <a:gd name="connsiteX0" fmla="*/ 1384662 w 4294800"/>
              <a:gd name="connsiteY0" fmla="*/ 0 h 6866708"/>
              <a:gd name="connsiteX1" fmla="*/ 4294800 w 4294800"/>
              <a:gd name="connsiteY1" fmla="*/ 8708 h 6866708"/>
              <a:gd name="connsiteX2" fmla="*/ 4294800 w 4294800"/>
              <a:gd name="connsiteY2" fmla="*/ 6866708 h 6866708"/>
              <a:gd name="connsiteX3" fmla="*/ 0 w 4294800"/>
              <a:gd name="connsiteY3" fmla="*/ 6866708 h 6866708"/>
              <a:gd name="connsiteX4" fmla="*/ 1384662 w 4294800"/>
              <a:gd name="connsiteY4" fmla="*/ 0 h 686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4800" h="6866708">
                <a:moveTo>
                  <a:pt x="1384662" y="0"/>
                </a:moveTo>
                <a:lnTo>
                  <a:pt x="4294800" y="8708"/>
                </a:lnTo>
                <a:lnTo>
                  <a:pt x="4294800" y="6866708"/>
                </a:lnTo>
                <a:lnTo>
                  <a:pt x="0" y="6866708"/>
                </a:lnTo>
                <a:lnTo>
                  <a:pt x="1384662" y="0"/>
                </a:lnTo>
                <a:close/>
              </a:path>
            </a:pathLst>
          </a:custGeom>
          <a:noFill/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 typeface="Arial"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kstin paikkamerkki 4">
            <a:extLst>
              <a:ext uri="{FF2B5EF4-FFF2-40B4-BE49-F238E27FC236}">
                <a16:creationId xmlns:a16="http://schemas.microsoft.com/office/drawing/2014/main" id="{14EE9516-4CB5-7F31-841B-418AE1AD68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8199" y="1813968"/>
            <a:ext cx="6955970" cy="4320000"/>
          </a:xfrm>
        </p:spPr>
        <p:txBody>
          <a:bodyPr/>
          <a:lstStyle>
            <a:lvl1pPr>
              <a:buClr>
                <a:srgbClr val="49C2F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49C2F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49C2F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49C2F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49C2F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81631108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ripalkki_teksti_sininen" preserve="1" userDrawn="1">
  <p:cSld name="varipalkki_teksti_sini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8029575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8029576" cy="41601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grpSp>
        <p:nvGrpSpPr>
          <p:cNvPr id="3" name="Ryhmä 2">
            <a:extLst>
              <a:ext uri="{FF2B5EF4-FFF2-40B4-BE49-F238E27FC236}">
                <a16:creationId xmlns:a16="http://schemas.microsoft.com/office/drawing/2014/main" id="{6460D66B-6E51-6FDF-D981-ABB668FF8A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636194" y="0"/>
            <a:ext cx="2548020" cy="6858000"/>
            <a:chOff x="9636194" y="0"/>
            <a:chExt cx="2548020" cy="6858000"/>
          </a:xfrm>
        </p:grpSpPr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F3ED7395-83A3-3DD8-B91B-C6FD2DD512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77226" y="292735"/>
              <a:ext cx="1833562" cy="1571625"/>
            </a:xfrm>
            <a:prstGeom prst="rect">
              <a:avLst/>
            </a:prstGeom>
          </p:spPr>
        </p:pic>
        <p:grpSp>
          <p:nvGrpSpPr>
            <p:cNvPr id="15" name="Ryhmä 14">
              <a:extLst>
                <a:ext uri="{FF2B5EF4-FFF2-40B4-BE49-F238E27FC236}">
                  <a16:creationId xmlns:a16="http://schemas.microsoft.com/office/drawing/2014/main" id="{AB624DEC-2732-7717-5E45-E5C24426D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9636194" y="0"/>
              <a:ext cx="2548020" cy="6858000"/>
              <a:chOff x="9636194" y="0"/>
              <a:chExt cx="2548020" cy="6858000"/>
            </a:xfrm>
          </p:grpSpPr>
          <p:sp>
            <p:nvSpPr>
              <p:cNvPr id="9" name="Suorakulmio 8">
                <a:extLst>
                  <a:ext uri="{FF2B5EF4-FFF2-40B4-BE49-F238E27FC236}">
                    <a16:creationId xmlns:a16="http://schemas.microsoft.com/office/drawing/2014/main" id="{9B5879DD-5458-8E90-5B78-B61A4B3E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 userDrawn="1"/>
            </p:nvSpPr>
            <p:spPr>
              <a:xfrm>
                <a:off x="9636194" y="0"/>
                <a:ext cx="2548020" cy="6858000"/>
              </a:xfrm>
              <a:custGeom>
                <a:avLst/>
                <a:gdLst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0 w 2246811"/>
                  <a:gd name="connsiteY3" fmla="*/ 6858000 h 6858000"/>
                  <a:gd name="connsiteX4" fmla="*/ 0 w 2246811"/>
                  <a:gd name="connsiteY4" fmla="*/ 0 h 6858000"/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627017 w 2246811"/>
                  <a:gd name="connsiteY3" fmla="*/ 6858000 h 6858000"/>
                  <a:gd name="connsiteX4" fmla="*/ 0 w 2246811"/>
                  <a:gd name="connsiteY4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811" h="6858000">
                    <a:moveTo>
                      <a:pt x="0" y="0"/>
                    </a:moveTo>
                    <a:lnTo>
                      <a:pt x="2246811" y="0"/>
                    </a:lnTo>
                    <a:lnTo>
                      <a:pt x="2246811" y="6858000"/>
                    </a:lnTo>
                    <a:lnTo>
                      <a:pt x="627017" y="685800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27000">
                    <a:schemeClr val="tx2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gradFill flip="none" rotWithShape="1">
                  <a:gsLst>
                    <a:gs pos="27000">
                      <a:schemeClr val="tx2"/>
                    </a:gs>
                    <a:gs pos="100000">
                      <a:schemeClr val="accent1"/>
                    </a:gs>
                  </a:gsLst>
                  <a:lin ang="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/>
              </a:p>
            </p:txBody>
          </p:sp>
          <p:pic>
            <p:nvPicPr>
              <p:cNvPr id="14" name="Picture 3">
                <a:extLst>
                  <a:ext uri="{FF2B5EF4-FFF2-40B4-BE49-F238E27FC236}">
                    <a16:creationId xmlns:a16="http://schemas.microsoft.com/office/drawing/2014/main" id="{66BB957A-A95B-0424-ED14-DE7325DA53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77462" y="292735"/>
                <a:ext cx="1833562" cy="1571625"/>
              </a:xfrm>
              <a:prstGeom prst="rect">
                <a:avLst/>
              </a:prstGeom>
            </p:spPr>
          </p:pic>
        </p:grpSp>
      </p:grp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8943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ripalkki_teksti_vihrea" preserve="1" userDrawn="1">
  <p:cSld name="varipalkki_teksti_vih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8029575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8029576" cy="41601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6" name="Ryhmä 5">
            <a:extLst>
              <a:ext uri="{FF2B5EF4-FFF2-40B4-BE49-F238E27FC236}">
                <a16:creationId xmlns:a16="http://schemas.microsoft.com/office/drawing/2014/main" id="{FE12A800-B557-2BF7-459A-AE820A38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645719" y="0"/>
            <a:ext cx="2548020" cy="6858000"/>
            <a:chOff x="9645719" y="0"/>
            <a:chExt cx="2548020" cy="6858000"/>
          </a:xfrm>
        </p:grpSpPr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F3ED7395-83A3-3DD8-B91B-C6FD2DD512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77226" y="292735"/>
              <a:ext cx="1833562" cy="1571625"/>
            </a:xfrm>
            <a:prstGeom prst="rect">
              <a:avLst/>
            </a:prstGeom>
          </p:spPr>
        </p:pic>
        <p:grpSp>
          <p:nvGrpSpPr>
            <p:cNvPr id="3" name="Ryhmä 2">
              <a:extLst>
                <a:ext uri="{FF2B5EF4-FFF2-40B4-BE49-F238E27FC236}">
                  <a16:creationId xmlns:a16="http://schemas.microsoft.com/office/drawing/2014/main" id="{AE4EC138-9B2A-E5AC-E31B-690AB90F59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9645719" y="0"/>
              <a:ext cx="2548020" cy="6858000"/>
              <a:chOff x="9645719" y="0"/>
              <a:chExt cx="2548020" cy="6858000"/>
            </a:xfrm>
          </p:grpSpPr>
          <p:sp>
            <p:nvSpPr>
              <p:cNvPr id="9" name="Suorakulmio 8">
                <a:extLst>
                  <a:ext uri="{FF2B5EF4-FFF2-40B4-BE49-F238E27FC236}">
                    <a16:creationId xmlns:a16="http://schemas.microsoft.com/office/drawing/2014/main" id="{9B5879DD-5458-8E90-5B78-B61A4B3E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 userDrawn="1"/>
            </p:nvSpPr>
            <p:spPr>
              <a:xfrm>
                <a:off x="9645719" y="0"/>
                <a:ext cx="2548020" cy="6858000"/>
              </a:xfrm>
              <a:custGeom>
                <a:avLst/>
                <a:gdLst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0 w 2246811"/>
                  <a:gd name="connsiteY3" fmla="*/ 6858000 h 6858000"/>
                  <a:gd name="connsiteX4" fmla="*/ 0 w 2246811"/>
                  <a:gd name="connsiteY4" fmla="*/ 0 h 6858000"/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627017 w 2246811"/>
                  <a:gd name="connsiteY3" fmla="*/ 6858000 h 6858000"/>
                  <a:gd name="connsiteX4" fmla="*/ 0 w 2246811"/>
                  <a:gd name="connsiteY4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811" h="6858000">
                    <a:moveTo>
                      <a:pt x="0" y="0"/>
                    </a:moveTo>
                    <a:lnTo>
                      <a:pt x="2246811" y="0"/>
                    </a:lnTo>
                    <a:lnTo>
                      <a:pt x="2246811" y="6858000"/>
                    </a:lnTo>
                    <a:lnTo>
                      <a:pt x="627017" y="685800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bg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/>
              </a:p>
            </p:txBody>
          </p:sp>
          <p:pic>
            <p:nvPicPr>
              <p:cNvPr id="14" name="Picture 3">
                <a:extLst>
                  <a:ext uri="{FF2B5EF4-FFF2-40B4-BE49-F238E27FC236}">
                    <a16:creationId xmlns:a16="http://schemas.microsoft.com/office/drawing/2014/main" id="{66BB957A-A95B-0424-ED14-DE7325DA53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77462" y="292735"/>
                <a:ext cx="1833562" cy="15716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865710695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ripalkki_teksti_pinkki" preserve="1" userDrawn="1">
  <p:cSld name="varipalkki_teksti_pinkk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8029575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8029576" cy="41601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6" name="Ryhmä 5">
            <a:extLst>
              <a:ext uri="{FF2B5EF4-FFF2-40B4-BE49-F238E27FC236}">
                <a16:creationId xmlns:a16="http://schemas.microsoft.com/office/drawing/2014/main" id="{E58E1E22-330C-39F9-E7F4-1D54989B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655244" y="0"/>
            <a:ext cx="2548020" cy="6858000"/>
            <a:chOff x="9655244" y="0"/>
            <a:chExt cx="2548020" cy="6858000"/>
          </a:xfrm>
        </p:grpSpPr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F3ED7395-83A3-3DD8-B91B-C6FD2DD512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77226" y="292735"/>
              <a:ext cx="1833562" cy="1571625"/>
            </a:xfrm>
            <a:prstGeom prst="rect">
              <a:avLst/>
            </a:prstGeom>
          </p:spPr>
        </p:pic>
        <p:grpSp>
          <p:nvGrpSpPr>
            <p:cNvPr id="3" name="Ryhmä 2">
              <a:extLst>
                <a:ext uri="{FF2B5EF4-FFF2-40B4-BE49-F238E27FC236}">
                  <a16:creationId xmlns:a16="http://schemas.microsoft.com/office/drawing/2014/main" id="{6B19C80A-C58F-C557-85A0-970857495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9655244" y="0"/>
              <a:ext cx="2548020" cy="6858000"/>
              <a:chOff x="9636194" y="0"/>
              <a:chExt cx="2548020" cy="6858000"/>
            </a:xfrm>
          </p:grpSpPr>
          <p:sp>
            <p:nvSpPr>
              <p:cNvPr id="9" name="Suorakulmio 8">
                <a:extLst>
                  <a:ext uri="{FF2B5EF4-FFF2-40B4-BE49-F238E27FC236}">
                    <a16:creationId xmlns:a16="http://schemas.microsoft.com/office/drawing/2014/main" id="{9B5879DD-5458-8E90-5B78-B61A4B3E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 userDrawn="1"/>
            </p:nvSpPr>
            <p:spPr>
              <a:xfrm>
                <a:off x="9636194" y="0"/>
                <a:ext cx="2548020" cy="6858000"/>
              </a:xfrm>
              <a:custGeom>
                <a:avLst/>
                <a:gdLst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0 w 2246811"/>
                  <a:gd name="connsiteY3" fmla="*/ 6858000 h 6858000"/>
                  <a:gd name="connsiteX4" fmla="*/ 0 w 2246811"/>
                  <a:gd name="connsiteY4" fmla="*/ 0 h 6858000"/>
                  <a:gd name="connsiteX0" fmla="*/ 0 w 2246811"/>
                  <a:gd name="connsiteY0" fmla="*/ 0 h 6858000"/>
                  <a:gd name="connsiteX1" fmla="*/ 2246811 w 2246811"/>
                  <a:gd name="connsiteY1" fmla="*/ 0 h 6858000"/>
                  <a:gd name="connsiteX2" fmla="*/ 2246811 w 2246811"/>
                  <a:gd name="connsiteY2" fmla="*/ 6858000 h 6858000"/>
                  <a:gd name="connsiteX3" fmla="*/ 627017 w 2246811"/>
                  <a:gd name="connsiteY3" fmla="*/ 6858000 h 6858000"/>
                  <a:gd name="connsiteX4" fmla="*/ 0 w 2246811"/>
                  <a:gd name="connsiteY4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46811" h="6858000">
                    <a:moveTo>
                      <a:pt x="0" y="0"/>
                    </a:moveTo>
                    <a:lnTo>
                      <a:pt x="2246811" y="0"/>
                    </a:lnTo>
                    <a:lnTo>
                      <a:pt x="2246811" y="6858000"/>
                    </a:lnTo>
                    <a:lnTo>
                      <a:pt x="627017" y="685800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99500">
                    <a:srgbClr val="E50083"/>
                  </a:gs>
                  <a:gs pos="99000">
                    <a:schemeClr val="accent5">
                      <a:alpha val="72000"/>
                    </a:schemeClr>
                  </a:gs>
                  <a:gs pos="0">
                    <a:schemeClr val="accent5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/>
              </a:p>
            </p:txBody>
          </p:sp>
          <p:pic>
            <p:nvPicPr>
              <p:cNvPr id="14" name="Picture 3">
                <a:extLst>
                  <a:ext uri="{FF2B5EF4-FFF2-40B4-BE49-F238E27FC236}">
                    <a16:creationId xmlns:a16="http://schemas.microsoft.com/office/drawing/2014/main" id="{66BB957A-A95B-0424-ED14-DE7325DA53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77462" y="292735"/>
                <a:ext cx="1833562" cy="157162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70866581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i_kaksi_kuvaa" preserve="1" userDrawn="1">
  <p:cSld name="teksti_kaksi_kuva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57776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4371975" cy="41601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525CEE5C-0ABB-5FAD-CD62-63A0C7F3CDC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792400" y="0"/>
            <a:ext cx="6399600" cy="3423600"/>
          </a:xfrm>
          <a:custGeom>
            <a:avLst/>
            <a:gdLst>
              <a:gd name="connsiteX0" fmla="*/ 0 w 6399600"/>
              <a:gd name="connsiteY0" fmla="*/ 0 h 3430800"/>
              <a:gd name="connsiteX1" fmla="*/ 6399600 w 6399600"/>
              <a:gd name="connsiteY1" fmla="*/ 0 h 3430800"/>
              <a:gd name="connsiteX2" fmla="*/ 6399600 w 6399600"/>
              <a:gd name="connsiteY2" fmla="*/ 3430800 h 3430800"/>
              <a:gd name="connsiteX3" fmla="*/ 0 w 6399600"/>
              <a:gd name="connsiteY3" fmla="*/ 3430800 h 3430800"/>
              <a:gd name="connsiteX4" fmla="*/ 0 w 6399600"/>
              <a:gd name="connsiteY4" fmla="*/ 0 h 3430800"/>
              <a:gd name="connsiteX0" fmla="*/ 504825 w 6399600"/>
              <a:gd name="connsiteY0" fmla="*/ 0 h 3430800"/>
              <a:gd name="connsiteX1" fmla="*/ 6399600 w 6399600"/>
              <a:gd name="connsiteY1" fmla="*/ 0 h 3430800"/>
              <a:gd name="connsiteX2" fmla="*/ 6399600 w 6399600"/>
              <a:gd name="connsiteY2" fmla="*/ 3430800 h 3430800"/>
              <a:gd name="connsiteX3" fmla="*/ 0 w 6399600"/>
              <a:gd name="connsiteY3" fmla="*/ 3430800 h 3430800"/>
              <a:gd name="connsiteX4" fmla="*/ 504825 w 6399600"/>
              <a:gd name="connsiteY4" fmla="*/ 0 h 3430800"/>
              <a:gd name="connsiteX0" fmla="*/ 581025 w 6399600"/>
              <a:gd name="connsiteY0" fmla="*/ 0 h 3440325"/>
              <a:gd name="connsiteX1" fmla="*/ 6399600 w 6399600"/>
              <a:gd name="connsiteY1" fmla="*/ 9525 h 3440325"/>
              <a:gd name="connsiteX2" fmla="*/ 6399600 w 6399600"/>
              <a:gd name="connsiteY2" fmla="*/ 3440325 h 3440325"/>
              <a:gd name="connsiteX3" fmla="*/ 0 w 6399600"/>
              <a:gd name="connsiteY3" fmla="*/ 3440325 h 3440325"/>
              <a:gd name="connsiteX4" fmla="*/ 581025 w 6399600"/>
              <a:gd name="connsiteY4" fmla="*/ 0 h 3440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600" h="3440325">
                <a:moveTo>
                  <a:pt x="581025" y="0"/>
                </a:moveTo>
                <a:lnTo>
                  <a:pt x="6399600" y="9525"/>
                </a:lnTo>
                <a:lnTo>
                  <a:pt x="6399600" y="3440325"/>
                </a:lnTo>
                <a:lnTo>
                  <a:pt x="0" y="3440325"/>
                </a:lnTo>
                <a:lnTo>
                  <a:pt x="581025" y="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Tx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</p:txBody>
      </p:sp>
      <p:sp>
        <p:nvSpPr>
          <p:cNvPr id="11" name="Kuvan paikkamerkki 6">
            <a:extLst>
              <a:ext uri="{FF2B5EF4-FFF2-40B4-BE49-F238E27FC236}">
                <a16:creationId xmlns:a16="http://schemas.microsoft.com/office/drawing/2014/main" id="{16011C4F-724D-8760-175C-BBD6FF19F17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211374" y="3456000"/>
            <a:ext cx="6980625" cy="3420000"/>
          </a:xfrm>
          <a:custGeom>
            <a:avLst/>
            <a:gdLst>
              <a:gd name="connsiteX0" fmla="*/ 0 w 6399600"/>
              <a:gd name="connsiteY0" fmla="*/ 0 h 3430800"/>
              <a:gd name="connsiteX1" fmla="*/ 6399600 w 6399600"/>
              <a:gd name="connsiteY1" fmla="*/ 0 h 3430800"/>
              <a:gd name="connsiteX2" fmla="*/ 6399600 w 6399600"/>
              <a:gd name="connsiteY2" fmla="*/ 3430800 h 3430800"/>
              <a:gd name="connsiteX3" fmla="*/ 0 w 6399600"/>
              <a:gd name="connsiteY3" fmla="*/ 3430800 h 3430800"/>
              <a:gd name="connsiteX4" fmla="*/ 0 w 6399600"/>
              <a:gd name="connsiteY4" fmla="*/ 0 h 3430800"/>
              <a:gd name="connsiteX0" fmla="*/ 504825 w 6399600"/>
              <a:gd name="connsiteY0" fmla="*/ 0 h 3430800"/>
              <a:gd name="connsiteX1" fmla="*/ 6399600 w 6399600"/>
              <a:gd name="connsiteY1" fmla="*/ 0 h 3430800"/>
              <a:gd name="connsiteX2" fmla="*/ 6399600 w 6399600"/>
              <a:gd name="connsiteY2" fmla="*/ 3430800 h 3430800"/>
              <a:gd name="connsiteX3" fmla="*/ 0 w 6399600"/>
              <a:gd name="connsiteY3" fmla="*/ 3430800 h 3430800"/>
              <a:gd name="connsiteX4" fmla="*/ 504825 w 6399600"/>
              <a:gd name="connsiteY4" fmla="*/ 0 h 3430800"/>
              <a:gd name="connsiteX0" fmla="*/ 581025 w 6399600"/>
              <a:gd name="connsiteY0" fmla="*/ 0 h 3440325"/>
              <a:gd name="connsiteX1" fmla="*/ 6399600 w 6399600"/>
              <a:gd name="connsiteY1" fmla="*/ 9525 h 3440325"/>
              <a:gd name="connsiteX2" fmla="*/ 6399600 w 6399600"/>
              <a:gd name="connsiteY2" fmla="*/ 3440325 h 3440325"/>
              <a:gd name="connsiteX3" fmla="*/ 0 w 6399600"/>
              <a:gd name="connsiteY3" fmla="*/ 3440325 h 3440325"/>
              <a:gd name="connsiteX4" fmla="*/ 581025 w 6399600"/>
              <a:gd name="connsiteY4" fmla="*/ 0 h 3440325"/>
              <a:gd name="connsiteX0" fmla="*/ 19050 w 6399600"/>
              <a:gd name="connsiteY0" fmla="*/ 0 h 3430800"/>
              <a:gd name="connsiteX1" fmla="*/ 6399600 w 6399600"/>
              <a:gd name="connsiteY1" fmla="*/ 0 h 3430800"/>
              <a:gd name="connsiteX2" fmla="*/ 6399600 w 6399600"/>
              <a:gd name="connsiteY2" fmla="*/ 3430800 h 3430800"/>
              <a:gd name="connsiteX3" fmla="*/ 0 w 6399600"/>
              <a:gd name="connsiteY3" fmla="*/ 3430800 h 3430800"/>
              <a:gd name="connsiteX4" fmla="*/ 19050 w 6399600"/>
              <a:gd name="connsiteY4" fmla="*/ 0 h 3430800"/>
              <a:gd name="connsiteX0" fmla="*/ 600075 w 6980625"/>
              <a:gd name="connsiteY0" fmla="*/ 0 h 3430800"/>
              <a:gd name="connsiteX1" fmla="*/ 6980625 w 6980625"/>
              <a:gd name="connsiteY1" fmla="*/ 0 h 3430800"/>
              <a:gd name="connsiteX2" fmla="*/ 6980625 w 6980625"/>
              <a:gd name="connsiteY2" fmla="*/ 3430800 h 3430800"/>
              <a:gd name="connsiteX3" fmla="*/ 0 w 6980625"/>
              <a:gd name="connsiteY3" fmla="*/ 3421275 h 3430800"/>
              <a:gd name="connsiteX4" fmla="*/ 600075 w 6980625"/>
              <a:gd name="connsiteY4" fmla="*/ 0 h 3430800"/>
              <a:gd name="connsiteX0" fmla="*/ 579979 w 6980625"/>
              <a:gd name="connsiteY0" fmla="*/ 0 h 3430800"/>
              <a:gd name="connsiteX1" fmla="*/ 6980625 w 6980625"/>
              <a:gd name="connsiteY1" fmla="*/ 0 h 3430800"/>
              <a:gd name="connsiteX2" fmla="*/ 6980625 w 6980625"/>
              <a:gd name="connsiteY2" fmla="*/ 3430800 h 3430800"/>
              <a:gd name="connsiteX3" fmla="*/ 0 w 6980625"/>
              <a:gd name="connsiteY3" fmla="*/ 3421275 h 3430800"/>
              <a:gd name="connsiteX4" fmla="*/ 579979 w 6980625"/>
              <a:gd name="connsiteY4" fmla="*/ 0 h 343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80625" h="3430800">
                <a:moveTo>
                  <a:pt x="579979" y="0"/>
                </a:moveTo>
                <a:lnTo>
                  <a:pt x="6980625" y="0"/>
                </a:lnTo>
                <a:lnTo>
                  <a:pt x="6980625" y="3430800"/>
                </a:lnTo>
                <a:lnTo>
                  <a:pt x="0" y="3421275"/>
                </a:lnTo>
                <a:lnTo>
                  <a:pt x="579979" y="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Tx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580185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idia" preserve="1" userDrawn="1">
  <p:cSld name="teksti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A08C71-DAD5-0172-0B72-20CFAEED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0000" cy="1325563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7" name="Tekstin paikkamerkki 6">
            <a:extLst>
              <a:ext uri="{FF2B5EF4-FFF2-40B4-BE49-F238E27FC236}">
                <a16:creationId xmlns:a16="http://schemas.microsoft.com/office/drawing/2014/main" id="{35AEEA0D-4DDB-7C80-D5A9-2BC0F6746B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690688"/>
            <a:ext cx="5067300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8" name="Tekstin paikkamerkki 6">
            <a:extLst>
              <a:ext uri="{FF2B5EF4-FFF2-40B4-BE49-F238E27FC236}">
                <a16:creationId xmlns:a16="http://schemas.microsoft.com/office/drawing/2014/main" id="{9952975F-EC22-4458-763E-93FFB91847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76950" y="1690688"/>
            <a:ext cx="5067300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pic>
        <p:nvPicPr>
          <p:cNvPr id="9" name="Picture 10" descr="Väyläviraston logo">
            <a:extLst>
              <a:ext uri="{FF2B5EF4-FFF2-40B4-BE49-F238E27FC236}">
                <a16:creationId xmlns:a16="http://schemas.microsoft.com/office/drawing/2014/main" id="{6FCB4996-D36E-B9B0-A1BC-A9C9A53035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69" y="381235"/>
            <a:ext cx="1673549" cy="1394625"/>
          </a:xfrm>
          <a:prstGeom prst="rect">
            <a:avLst/>
          </a:prstGeom>
        </p:spPr>
      </p:pic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1EA835E9-4402-B8D6-CFD0-FE95BCF0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85430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idia2" preserve="1" userDrawn="1">
  <p:cSld name="tekstidia2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A08C71-DAD5-0172-0B72-20CFAEED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0000" cy="132556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7" name="Tekstin paikkamerkki 6">
            <a:extLst>
              <a:ext uri="{FF2B5EF4-FFF2-40B4-BE49-F238E27FC236}">
                <a16:creationId xmlns:a16="http://schemas.microsoft.com/office/drawing/2014/main" id="{35AEEA0D-4DDB-7C80-D5A9-2BC0F6746B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690688"/>
            <a:ext cx="8640001" cy="4161600"/>
          </a:xfrm>
        </p:spPr>
        <p:txBody>
          <a:bodyPr/>
          <a:lstStyle>
            <a:lvl1pPr>
              <a:buClr>
                <a:srgbClr val="49C2F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49C2F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49C2F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49C2F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49C2F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1EA835E9-4402-B8D6-CFD0-FE95BCF0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2C9D0A-3810-B320-D38D-31456AB216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462" y="292735"/>
            <a:ext cx="1833562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618124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afi2" preserve="1" userDrawn="1">
  <p:cSld name="graafi2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A08C71-DAD5-0172-0B72-20CFAEED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0000" cy="132556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0" name="Kaavion paikkamerkki 9">
            <a:extLst>
              <a:ext uri="{FF2B5EF4-FFF2-40B4-BE49-F238E27FC236}">
                <a16:creationId xmlns:a16="http://schemas.microsoft.com/office/drawing/2014/main" id="{CFB0F0F9-2B0C-1D59-6D78-D7BEBF88F50B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838200" y="1776413"/>
            <a:ext cx="11031074" cy="4172400"/>
          </a:xfrm>
        </p:spPr>
        <p:txBody>
          <a:bodyPr/>
          <a:lstStyle>
            <a:lvl1pPr>
              <a:buClr>
                <a:srgbClr val="49C2F1"/>
              </a:buCl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fi-FI" dirty="0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1EA835E9-4402-B8D6-CFD0-FE95BCF0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927FE-A663-009A-9B4F-FBE31C581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462" y="292735"/>
            <a:ext cx="1833562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44881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ksti_graafi" preserve="1" userDrawn="1">
  <p:cSld name="teksti_graaf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A08C71-DAD5-0172-0B72-20CFAEED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0000" cy="1325563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7" name="Tekstin paikkamerkki 6">
            <a:extLst>
              <a:ext uri="{FF2B5EF4-FFF2-40B4-BE49-F238E27FC236}">
                <a16:creationId xmlns:a16="http://schemas.microsoft.com/office/drawing/2014/main" id="{35AEEA0D-4DDB-7C80-D5A9-2BC0F6746B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1775860"/>
            <a:ext cx="2486025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10" name="Kaavion paikkamerkki 9">
            <a:extLst>
              <a:ext uri="{FF2B5EF4-FFF2-40B4-BE49-F238E27FC236}">
                <a16:creationId xmlns:a16="http://schemas.microsoft.com/office/drawing/2014/main" id="{CFB0F0F9-2B0C-1D59-6D78-D7BEBF88F50B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3495674" y="1776413"/>
            <a:ext cx="8373600" cy="4161048"/>
          </a:xfrm>
        </p:spPr>
        <p:txBody>
          <a:bodyPr/>
          <a:lstStyle/>
          <a:p>
            <a:r>
              <a:rPr lang="en-US"/>
              <a:t>Click icon to add chart</a:t>
            </a:r>
            <a:endParaRPr lang="fi-FI"/>
          </a:p>
        </p:txBody>
      </p:sp>
      <p:pic>
        <p:nvPicPr>
          <p:cNvPr id="9" name="Picture 10" descr="Väyläviraston logo">
            <a:extLst>
              <a:ext uri="{FF2B5EF4-FFF2-40B4-BE49-F238E27FC236}">
                <a16:creationId xmlns:a16="http://schemas.microsoft.com/office/drawing/2014/main" id="{6FCB4996-D36E-B9B0-A1BC-A9C9A53035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69" y="381235"/>
            <a:ext cx="1673549" cy="1394625"/>
          </a:xfrm>
          <a:prstGeom prst="rect">
            <a:avLst/>
          </a:prstGeom>
        </p:spPr>
      </p:pic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1EA835E9-4402-B8D6-CFD0-FE95BCF0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095581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dia2" preserve="1" userDrawn="1">
  <p:cSld name="otsikkodi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tsikko 1">
            <a:extLst>
              <a:ext uri="{FF2B5EF4-FFF2-40B4-BE49-F238E27FC236}">
                <a16:creationId xmlns:a16="http://schemas.microsoft.com/office/drawing/2014/main" id="{DFC2DB4D-F6F1-70BF-17DD-1AA29EFBC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800" y="457200"/>
            <a:ext cx="5198400" cy="1602000"/>
          </a:xfrm>
        </p:spPr>
        <p:txBody>
          <a:bodyPr anchor="ctr">
            <a:normAutofit/>
          </a:bodyPr>
          <a:lstStyle>
            <a:lvl1pPr algn="l">
              <a:defRPr sz="3200" b="1">
                <a:latin typeface="Exo 2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7" name="Alaotsikko 2">
            <a:extLst>
              <a:ext uri="{FF2B5EF4-FFF2-40B4-BE49-F238E27FC236}">
                <a16:creationId xmlns:a16="http://schemas.microsoft.com/office/drawing/2014/main" id="{6F168DCC-AB8D-D777-5744-5D09315B0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2059200"/>
            <a:ext cx="3931200" cy="9864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Exo 2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34" name="Footer Placeholder 8">
            <a:extLst>
              <a:ext uri="{FF2B5EF4-FFF2-40B4-BE49-F238E27FC236}">
                <a16:creationId xmlns:a16="http://schemas.microsoft.com/office/drawing/2014/main" id="{3CAC7758-6477-FDA0-A312-E39FBF533C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928800" y="3096000"/>
            <a:ext cx="2160000" cy="216000"/>
          </a:xfrm>
        </p:spPr>
        <p:txBody>
          <a:bodyPr vert="horz" lIns="0" tIns="0" rIns="0" bIns="0" rtlCol="0" anchor="t" anchorCtr="0"/>
          <a:lstStyle>
            <a:lvl1pPr>
              <a:defRPr lang="en-US" sz="1400" smtClean="0">
                <a:latin typeface="Exo 2" panose="00000500000000000000" pitchFamily="2" charset="0"/>
              </a:defRPr>
            </a:lvl1pPr>
          </a:lstStyle>
          <a:p>
            <a:r>
              <a:rPr lang="fi-FI"/>
              <a:t>Lucas Yoni</a:t>
            </a:r>
            <a:endParaRPr lang="fi-FI" dirty="0"/>
          </a:p>
        </p:txBody>
      </p:sp>
      <p:sp>
        <p:nvSpPr>
          <p:cNvPr id="22" name="duser_1">
            <a:extLst>
              <a:ext uri="{FF2B5EF4-FFF2-40B4-BE49-F238E27FC236}">
                <a16:creationId xmlns:a16="http://schemas.microsoft.com/office/drawing/2014/main" id="{96E05E4F-2793-6EFA-B9DE-D89A4CA0AA36}"/>
              </a:ext>
            </a:extLst>
          </p:cNvPr>
          <p:cNvSpPr txBox="1">
            <a:spLocks/>
          </p:cNvSpPr>
          <p:nvPr userDrawn="1"/>
        </p:nvSpPr>
        <p:spPr>
          <a:xfrm>
            <a:off x="928799" y="3420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23" name="duser_2">
            <a:extLst>
              <a:ext uri="{FF2B5EF4-FFF2-40B4-BE49-F238E27FC236}">
                <a16:creationId xmlns:a16="http://schemas.microsoft.com/office/drawing/2014/main" id="{98E864E4-8ADA-E257-0001-5B72FE7C0F82}"/>
              </a:ext>
            </a:extLst>
          </p:cNvPr>
          <p:cNvSpPr txBox="1">
            <a:spLocks/>
          </p:cNvSpPr>
          <p:nvPr userDrawn="1"/>
        </p:nvSpPr>
        <p:spPr>
          <a:xfrm>
            <a:off x="3239999" y="3096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33" name="duser_3">
            <a:extLst>
              <a:ext uri="{FF2B5EF4-FFF2-40B4-BE49-F238E27FC236}">
                <a16:creationId xmlns:a16="http://schemas.microsoft.com/office/drawing/2014/main" id="{909C2D96-06D0-78D4-C04E-8397680CD559}"/>
              </a:ext>
            </a:extLst>
          </p:cNvPr>
          <p:cNvSpPr txBox="1">
            <a:spLocks/>
          </p:cNvSpPr>
          <p:nvPr userDrawn="1"/>
        </p:nvSpPr>
        <p:spPr>
          <a:xfrm>
            <a:off x="3239999" y="3420000"/>
            <a:ext cx="2160000" cy="21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latin typeface="Exo 2" panose="00000500000000000000" pitchFamily="2" charset="0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A6038138-08D9-D7C9-A694-E9CF3C1484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800" y="3600000"/>
            <a:ext cx="165078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</a:defRPr>
            </a:lvl1pPr>
          </a:lstStyle>
          <a:p>
            <a:r>
              <a:rPr lang="fi-FI"/>
              <a:t>8.10.2024</a:t>
            </a:r>
            <a:endParaRPr lang="en-US"/>
          </a:p>
        </p:txBody>
      </p:sp>
      <p:sp>
        <p:nvSpPr>
          <p:cNvPr id="19" name="DConfidentiality">
            <a:extLst>
              <a:ext uri="{FF2B5EF4-FFF2-40B4-BE49-F238E27FC236}">
                <a16:creationId xmlns:a16="http://schemas.microsoft.com/office/drawing/2014/main" id="{FC7A8C6D-1D34-6242-745E-73CE1B9BA5CC}"/>
              </a:ext>
            </a:extLst>
          </p:cNvPr>
          <p:cNvSpPr txBox="1">
            <a:spLocks/>
          </p:cNvSpPr>
          <p:nvPr userDrawn="1"/>
        </p:nvSpPr>
        <p:spPr>
          <a:xfrm>
            <a:off x="838800" y="4320000"/>
            <a:ext cx="1811094" cy="216000"/>
          </a:xfrm>
          <a:prstGeom prst="rect">
            <a:avLst/>
          </a:prstGeom>
        </p:spPr>
        <p:txBody>
          <a:bodyPr vert="horz" lIns="91440" tIns="45720" rIns="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00000"/>
              </a:solidFill>
              <a:latin typeface="Exo 2" panose="00000500000000000000" pitchFamily="2" charset="0"/>
            </a:endParaRPr>
          </a:p>
        </p:txBody>
      </p:sp>
      <p:sp>
        <p:nvSpPr>
          <p:cNvPr id="20" name="DDecree">
            <a:extLst>
              <a:ext uri="{FF2B5EF4-FFF2-40B4-BE49-F238E27FC236}">
                <a16:creationId xmlns:a16="http://schemas.microsoft.com/office/drawing/2014/main" id="{B412038A-9C06-5541-DDE0-39817F62FBAB}"/>
              </a:ext>
            </a:extLst>
          </p:cNvPr>
          <p:cNvSpPr txBox="1">
            <a:spLocks/>
          </p:cNvSpPr>
          <p:nvPr userDrawn="1"/>
        </p:nvSpPr>
        <p:spPr>
          <a:xfrm>
            <a:off x="2616249" y="4320000"/>
            <a:ext cx="2326280" cy="216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  <p:sp>
        <p:nvSpPr>
          <p:cNvPr id="12" name="Kuvan paikkamerkki 11">
            <a:extLst>
              <a:ext uri="{FF2B5EF4-FFF2-40B4-BE49-F238E27FC236}">
                <a16:creationId xmlns:a16="http://schemas.microsoft.com/office/drawing/2014/main" id="{ECF45415-D8F0-70FA-28BC-973F905675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37200" y="0"/>
            <a:ext cx="6156000" cy="2621118"/>
          </a:xfrm>
          <a:custGeom>
            <a:avLst/>
            <a:gdLst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3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5" fmla="*/ 0 w 6156000"/>
              <a:gd name="connsiteY5" fmla="*/ 3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47687 w 6156000"/>
              <a:gd name="connsiteY3" fmla="*/ 1739969 h 2621118"/>
              <a:gd name="connsiteX4" fmla="*/ 0 w 6156000"/>
              <a:gd name="connsiteY4" fmla="*/ 2621118 h 2621118"/>
              <a:gd name="connsiteX0" fmla="*/ 0 w 6164312"/>
              <a:gd name="connsiteY0" fmla="*/ 2621118 h 2621118"/>
              <a:gd name="connsiteX1" fmla="*/ 721043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  <a:gd name="connsiteX0" fmla="*/ 0 w 6164312"/>
              <a:gd name="connsiteY0" fmla="*/ 2621118 h 2621118"/>
              <a:gd name="connsiteX1" fmla="*/ 679479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4312" h="2621118">
                <a:moveTo>
                  <a:pt x="0" y="2621118"/>
                </a:moveTo>
                <a:lnTo>
                  <a:pt x="679479" y="0"/>
                </a:lnTo>
                <a:lnTo>
                  <a:pt x="6156000" y="318"/>
                </a:lnTo>
                <a:cubicBezTo>
                  <a:pt x="6158771" y="643933"/>
                  <a:pt x="6161541" y="1287547"/>
                  <a:pt x="6164312" y="1931162"/>
                </a:cubicBezTo>
                <a:lnTo>
                  <a:pt x="0" y="2621118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FontTx/>
              <a:buNone/>
              <a:defRPr sz="1600"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1.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3" name="Kuvan paikkamerkki 11">
            <a:extLst>
              <a:ext uri="{FF2B5EF4-FFF2-40B4-BE49-F238E27FC236}">
                <a16:creationId xmlns:a16="http://schemas.microsoft.com/office/drawing/2014/main" id="{213398F5-290C-A9DF-6523-5B429DFCCF2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0289" y="1998000"/>
            <a:ext cx="6459311" cy="3207600"/>
          </a:xfrm>
          <a:custGeom>
            <a:avLst/>
            <a:gdLst>
              <a:gd name="connsiteX0" fmla="*/ 0 w 6469200"/>
              <a:gd name="connsiteY0" fmla="*/ 0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0 w 6469200"/>
              <a:gd name="connsiteY4" fmla="*/ 0 h 3207600"/>
              <a:gd name="connsiteX0" fmla="*/ 261257 w 6469200"/>
              <a:gd name="connsiteY0" fmla="*/ 718457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261257 w 6469200"/>
              <a:gd name="connsiteY4" fmla="*/ 718457 h 3207600"/>
              <a:gd name="connsiteX0" fmla="*/ 111968 w 6319911"/>
              <a:gd name="connsiteY0" fmla="*/ 718457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11968 w 6319911"/>
              <a:gd name="connsiteY4" fmla="*/ 718457 h 3207600"/>
              <a:gd name="connsiteX0" fmla="*/ 158621 w 6319911"/>
              <a:gd name="connsiteY0" fmla="*/ 699796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58621 w 6319911"/>
              <a:gd name="connsiteY4" fmla="*/ 699796 h 3207600"/>
              <a:gd name="connsiteX0" fmla="*/ 270589 w 6431879"/>
              <a:gd name="connsiteY0" fmla="*/ 699796 h 3207600"/>
              <a:gd name="connsiteX1" fmla="*/ 6431879 w 6431879"/>
              <a:gd name="connsiteY1" fmla="*/ 0 h 3207600"/>
              <a:gd name="connsiteX2" fmla="*/ 6431879 w 6431879"/>
              <a:gd name="connsiteY2" fmla="*/ 3207600 h 3207600"/>
              <a:gd name="connsiteX3" fmla="*/ 0 w 6431879"/>
              <a:gd name="connsiteY3" fmla="*/ 1696040 h 3207600"/>
              <a:gd name="connsiteX4" fmla="*/ 270589 w 6431879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9311" h="3207600">
                <a:moveTo>
                  <a:pt x="298021" y="699796"/>
                </a:moveTo>
                <a:lnTo>
                  <a:pt x="6459311" y="0"/>
                </a:lnTo>
                <a:lnTo>
                  <a:pt x="6459311" y="3207600"/>
                </a:lnTo>
                <a:lnTo>
                  <a:pt x="0" y="1824056"/>
                </a:lnTo>
                <a:lnTo>
                  <a:pt x="298021" y="699796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FontTx/>
              <a:buNone/>
              <a:defRPr sz="1600"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2.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2" name="Kuvan paikkamerkki 11">
            <a:extLst>
              <a:ext uri="{FF2B5EF4-FFF2-40B4-BE49-F238E27FC236}">
                <a16:creationId xmlns:a16="http://schemas.microsoft.com/office/drawing/2014/main" id="{A1029FCA-64BC-6BB6-607F-AC980FC664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29540" y="3882368"/>
            <a:ext cx="7254877" cy="2972083"/>
          </a:xfrm>
          <a:custGeom>
            <a:avLst/>
            <a:gdLst>
              <a:gd name="connsiteX0" fmla="*/ 0 w 7250400"/>
              <a:gd name="connsiteY0" fmla="*/ 0 h 2966400"/>
              <a:gd name="connsiteX1" fmla="*/ 7250400 w 7250400"/>
              <a:gd name="connsiteY1" fmla="*/ 0 h 2966400"/>
              <a:gd name="connsiteX2" fmla="*/ 7250400 w 7250400"/>
              <a:gd name="connsiteY2" fmla="*/ 2966400 h 2966400"/>
              <a:gd name="connsiteX3" fmla="*/ 0 w 7250400"/>
              <a:gd name="connsiteY3" fmla="*/ 2966400 h 2966400"/>
              <a:gd name="connsiteX4" fmla="*/ 0 w 7250400"/>
              <a:gd name="connsiteY4" fmla="*/ 0 h 2966400"/>
              <a:gd name="connsiteX0" fmla="*/ 811764 w 7250400"/>
              <a:gd name="connsiteY0" fmla="*/ 0 h 3097028"/>
              <a:gd name="connsiteX1" fmla="*/ 7250400 w 7250400"/>
              <a:gd name="connsiteY1" fmla="*/ 130628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97028"/>
              <a:gd name="connsiteX1" fmla="*/ 7241069 w 7250400"/>
              <a:gd name="connsiteY1" fmla="*/ 1520890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97028"/>
              <a:gd name="connsiteX1" fmla="*/ 7241069 w 7250400"/>
              <a:gd name="connsiteY1" fmla="*/ 1425640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58928"/>
              <a:gd name="connsiteX1" fmla="*/ 7241069 w 7250400"/>
              <a:gd name="connsiteY1" fmla="*/ 1387540 h 3058928"/>
              <a:gd name="connsiteX2" fmla="*/ 7250400 w 7250400"/>
              <a:gd name="connsiteY2" fmla="*/ 3058928 h 3058928"/>
              <a:gd name="connsiteX3" fmla="*/ 0 w 7250400"/>
              <a:gd name="connsiteY3" fmla="*/ 3058928 h 3058928"/>
              <a:gd name="connsiteX4" fmla="*/ 811764 w 7250400"/>
              <a:gd name="connsiteY4" fmla="*/ 0 h 3058928"/>
              <a:gd name="connsiteX0" fmla="*/ 783189 w 7221825"/>
              <a:gd name="connsiteY0" fmla="*/ 0 h 3058928"/>
              <a:gd name="connsiteX1" fmla="*/ 7212494 w 7221825"/>
              <a:gd name="connsiteY1" fmla="*/ 1387540 h 3058928"/>
              <a:gd name="connsiteX2" fmla="*/ 7221825 w 7221825"/>
              <a:gd name="connsiteY2" fmla="*/ 3058928 h 3058928"/>
              <a:gd name="connsiteX3" fmla="*/ 0 w 7221825"/>
              <a:gd name="connsiteY3" fmla="*/ 2954153 h 3058928"/>
              <a:gd name="connsiteX4" fmla="*/ 783189 w 7221825"/>
              <a:gd name="connsiteY4" fmla="*/ 0 h 3058928"/>
              <a:gd name="connsiteX0" fmla="*/ 783189 w 7231350"/>
              <a:gd name="connsiteY0" fmla="*/ 0 h 2963678"/>
              <a:gd name="connsiteX1" fmla="*/ 7212494 w 7231350"/>
              <a:gd name="connsiteY1" fmla="*/ 1387540 h 2963678"/>
              <a:gd name="connsiteX2" fmla="*/ 7231350 w 7231350"/>
              <a:gd name="connsiteY2" fmla="*/ 2963678 h 2963678"/>
              <a:gd name="connsiteX3" fmla="*/ 0 w 7231350"/>
              <a:gd name="connsiteY3" fmla="*/ 2954153 h 2963678"/>
              <a:gd name="connsiteX4" fmla="*/ 783189 w 7231350"/>
              <a:gd name="connsiteY4" fmla="*/ 0 h 2963678"/>
              <a:gd name="connsiteX0" fmla="*/ 741353 w 7231350"/>
              <a:gd name="connsiteY0" fmla="*/ 0 h 2975631"/>
              <a:gd name="connsiteX1" fmla="*/ 7212494 w 7231350"/>
              <a:gd name="connsiteY1" fmla="*/ 1399493 h 2975631"/>
              <a:gd name="connsiteX2" fmla="*/ 7231350 w 7231350"/>
              <a:gd name="connsiteY2" fmla="*/ 2975631 h 2975631"/>
              <a:gd name="connsiteX3" fmla="*/ 0 w 7231350"/>
              <a:gd name="connsiteY3" fmla="*/ 2966106 h 2975631"/>
              <a:gd name="connsiteX4" fmla="*/ 741353 w 7231350"/>
              <a:gd name="connsiteY4" fmla="*/ 0 h 2975631"/>
              <a:gd name="connsiteX0" fmla="*/ 783188 w 7273185"/>
              <a:gd name="connsiteY0" fmla="*/ 0 h 2975631"/>
              <a:gd name="connsiteX1" fmla="*/ 7254329 w 7273185"/>
              <a:gd name="connsiteY1" fmla="*/ 1399493 h 2975631"/>
              <a:gd name="connsiteX2" fmla="*/ 7273185 w 7273185"/>
              <a:gd name="connsiteY2" fmla="*/ 2975631 h 2975631"/>
              <a:gd name="connsiteX3" fmla="*/ 0 w 7273185"/>
              <a:gd name="connsiteY3" fmla="*/ 2972083 h 2975631"/>
              <a:gd name="connsiteX4" fmla="*/ 783188 w 7273185"/>
              <a:gd name="connsiteY4" fmla="*/ 0 h 2975631"/>
              <a:gd name="connsiteX0" fmla="*/ 783188 w 7254877"/>
              <a:gd name="connsiteY0" fmla="*/ 0 h 2972083"/>
              <a:gd name="connsiteX1" fmla="*/ 7254329 w 7254877"/>
              <a:gd name="connsiteY1" fmla="*/ 1399493 h 2972083"/>
              <a:gd name="connsiteX2" fmla="*/ 7249279 w 7254877"/>
              <a:gd name="connsiteY2" fmla="*/ 2969655 h 2972083"/>
              <a:gd name="connsiteX3" fmla="*/ 0 w 7254877"/>
              <a:gd name="connsiteY3" fmla="*/ 2972083 h 2972083"/>
              <a:gd name="connsiteX4" fmla="*/ 783188 w 7254877"/>
              <a:gd name="connsiteY4" fmla="*/ 0 h 297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54877" h="2972083">
                <a:moveTo>
                  <a:pt x="783188" y="0"/>
                </a:moveTo>
                <a:lnTo>
                  <a:pt x="7254329" y="1399493"/>
                </a:lnTo>
                <a:cubicBezTo>
                  <a:pt x="7257439" y="1924872"/>
                  <a:pt x="7246169" y="2444276"/>
                  <a:pt x="7249279" y="2969655"/>
                </a:cubicBezTo>
                <a:lnTo>
                  <a:pt x="0" y="2972083"/>
                </a:lnTo>
                <a:lnTo>
                  <a:pt x="783188" y="0"/>
                </a:lnTo>
                <a:close/>
              </a:path>
            </a:pathLst>
          </a:custGeom>
        </p:spPr>
        <p:txBody>
          <a:bodyPr anchor="b"/>
          <a:lstStyle>
            <a:lvl1pPr marL="0" indent="0" algn="ctr">
              <a:buFontTx/>
              <a:buNone/>
              <a:defRPr sz="1600"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3.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pic>
        <p:nvPicPr>
          <p:cNvPr id="37" name="Picture 14" descr="Väyläviraston logo">
            <a:extLst>
              <a:ext uri="{FF2B5EF4-FFF2-40B4-BE49-F238E27FC236}">
                <a16:creationId xmlns:a16="http://schemas.microsoft.com/office/drawing/2014/main" id="{CFE18993-6749-2E5A-E9F6-584C91719FF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16" y="5124315"/>
            <a:ext cx="1673549" cy="1394625"/>
          </a:xfrm>
          <a:prstGeom prst="rect">
            <a:avLst/>
          </a:prstGeom>
        </p:spPr>
      </p:pic>
      <p:sp>
        <p:nvSpPr>
          <p:cNvPr id="4" name="eulogoplaceholder">
            <a:extLst>
              <a:ext uri="{FF2B5EF4-FFF2-40B4-BE49-F238E27FC236}">
                <a16:creationId xmlns:a16="http://schemas.microsoft.com/office/drawing/2014/main" id="{D86EE20E-F09E-B6DE-CDF6-15CD9710B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525761" y="5344806"/>
            <a:ext cx="2761856" cy="235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i-FI" sz="1400" b="1" baseline="30000" dirty="0">
              <a:solidFill>
                <a:srgbClr val="000000"/>
              </a:solidFill>
              <a:latin typeface="Exo 2" panose="00000500000000000000" pitchFamily="2" charset="0"/>
              <a:cs typeface="Felbridge Pro"/>
            </a:endParaRPr>
          </a:p>
        </p:txBody>
      </p:sp>
      <p:sp>
        <p:nvSpPr>
          <p:cNvPr id="5" name="DSecrecy">
            <a:extLst>
              <a:ext uri="{FF2B5EF4-FFF2-40B4-BE49-F238E27FC236}">
                <a16:creationId xmlns:a16="http://schemas.microsoft.com/office/drawing/2014/main" id="{874257ED-12B9-6F5E-B129-623F9E02C625}"/>
              </a:ext>
            </a:extLst>
          </p:cNvPr>
          <p:cNvSpPr txBox="1">
            <a:spLocks/>
          </p:cNvSpPr>
          <p:nvPr userDrawn="1"/>
        </p:nvSpPr>
        <p:spPr>
          <a:xfrm>
            <a:off x="838799" y="4571999"/>
            <a:ext cx="3931199" cy="55231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281149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afi" preserve="1" userDrawn="1">
  <p:cSld name="graaf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1A08C71-DAD5-0172-0B72-20CFAEED0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40000" cy="1325563"/>
          </a:xfrm>
        </p:spPr>
        <p:txBody>
          <a:bodyPr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0" name="Kaavion paikkamerkki 9">
            <a:extLst>
              <a:ext uri="{FF2B5EF4-FFF2-40B4-BE49-F238E27FC236}">
                <a16:creationId xmlns:a16="http://schemas.microsoft.com/office/drawing/2014/main" id="{CFB0F0F9-2B0C-1D59-6D78-D7BEBF88F50B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838200" y="1776413"/>
            <a:ext cx="11031074" cy="4172400"/>
          </a:xfrm>
        </p:spPr>
        <p:txBody>
          <a:bodyPr/>
          <a:lstStyle/>
          <a:p>
            <a:r>
              <a:rPr lang="en-US"/>
              <a:t>Click icon to add chart</a:t>
            </a:r>
            <a:endParaRPr lang="fi-FI"/>
          </a:p>
        </p:txBody>
      </p:sp>
      <p:pic>
        <p:nvPicPr>
          <p:cNvPr id="9" name="Picture 10" descr="Väyläviraston logo">
            <a:extLst>
              <a:ext uri="{FF2B5EF4-FFF2-40B4-BE49-F238E27FC236}">
                <a16:creationId xmlns:a16="http://schemas.microsoft.com/office/drawing/2014/main" id="{6FCB4996-D36E-B9B0-A1BC-A9C9A53035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469" y="381235"/>
            <a:ext cx="1673549" cy="1394625"/>
          </a:xfrm>
          <a:prstGeom prst="rect">
            <a:avLst/>
          </a:prstGeom>
        </p:spPr>
      </p:pic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1EA835E9-4402-B8D6-CFD0-FE95BCF03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75914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vea_varipalkki_teksti_sininen_vas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orakulmio 8" descr="ogo&#10;&#10;Description automatically generated">
            <a:extLst>
              <a:ext uri="{FF2B5EF4-FFF2-40B4-BE49-F238E27FC236}">
                <a16:creationId xmlns:a16="http://schemas.microsoft.com/office/drawing/2014/main" id="{09BF918C-756A-D299-6903-7233B824C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1"/>
            <a:ext cx="5899150" cy="6866576"/>
          </a:xfrm>
          <a:custGeom>
            <a:avLst/>
            <a:gdLst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0 w 2246811"/>
              <a:gd name="connsiteY3" fmla="*/ 6858000 h 6858000"/>
              <a:gd name="connsiteX4" fmla="*/ 0 w 2246811"/>
              <a:gd name="connsiteY4" fmla="*/ 0 h 6858000"/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627017 w 2246811"/>
              <a:gd name="connsiteY3" fmla="*/ 6858000 h 6858000"/>
              <a:gd name="connsiteX4" fmla="*/ 0 w 2246811"/>
              <a:gd name="connsiteY4" fmla="*/ 0 h 6858000"/>
              <a:gd name="connsiteX0" fmla="*/ 0 w 1657542"/>
              <a:gd name="connsiteY0" fmla="*/ 28575 h 6858000"/>
              <a:gd name="connsiteX1" fmla="*/ 1657542 w 1657542"/>
              <a:gd name="connsiteY1" fmla="*/ 0 h 6858000"/>
              <a:gd name="connsiteX2" fmla="*/ 1657542 w 1657542"/>
              <a:gd name="connsiteY2" fmla="*/ 6858000 h 6858000"/>
              <a:gd name="connsiteX3" fmla="*/ 37748 w 1657542"/>
              <a:gd name="connsiteY3" fmla="*/ 6858000 h 6858000"/>
              <a:gd name="connsiteX4" fmla="*/ 0 w 1657542"/>
              <a:gd name="connsiteY4" fmla="*/ 28575 h 6858000"/>
              <a:gd name="connsiteX0" fmla="*/ 717903 w 2375445"/>
              <a:gd name="connsiteY0" fmla="*/ 28575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28575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472365 w 2375445"/>
              <a:gd name="connsiteY0" fmla="*/ 0 h 6886575"/>
              <a:gd name="connsiteX1" fmla="*/ 2375445 w 2375445"/>
              <a:gd name="connsiteY1" fmla="*/ 19050 h 6886575"/>
              <a:gd name="connsiteX2" fmla="*/ 2375445 w 2375445"/>
              <a:gd name="connsiteY2" fmla="*/ 6877050 h 6886575"/>
              <a:gd name="connsiteX3" fmla="*/ 0 w 2375445"/>
              <a:gd name="connsiteY3" fmla="*/ 6886575 h 6886575"/>
              <a:gd name="connsiteX4" fmla="*/ 472365 w 2375445"/>
              <a:gd name="connsiteY4" fmla="*/ 0 h 6886575"/>
              <a:gd name="connsiteX0" fmla="*/ 474991 w 2375445"/>
              <a:gd name="connsiteY0" fmla="*/ 0 h 6872927"/>
              <a:gd name="connsiteX1" fmla="*/ 2375445 w 2375445"/>
              <a:gd name="connsiteY1" fmla="*/ 5402 h 6872927"/>
              <a:gd name="connsiteX2" fmla="*/ 2375445 w 2375445"/>
              <a:gd name="connsiteY2" fmla="*/ 6863402 h 6872927"/>
              <a:gd name="connsiteX3" fmla="*/ 0 w 2375445"/>
              <a:gd name="connsiteY3" fmla="*/ 6872927 h 6872927"/>
              <a:gd name="connsiteX4" fmla="*/ 474991 w 2375445"/>
              <a:gd name="connsiteY4" fmla="*/ 0 h 6872927"/>
              <a:gd name="connsiteX0" fmla="*/ 218459 w 2118913"/>
              <a:gd name="connsiteY0" fmla="*/ 0 h 6866577"/>
              <a:gd name="connsiteX1" fmla="*/ 2118913 w 2118913"/>
              <a:gd name="connsiteY1" fmla="*/ 5402 h 6866577"/>
              <a:gd name="connsiteX2" fmla="*/ 2118913 w 2118913"/>
              <a:gd name="connsiteY2" fmla="*/ 6863402 h 6866577"/>
              <a:gd name="connsiteX3" fmla="*/ 0 w 2118913"/>
              <a:gd name="connsiteY3" fmla="*/ 6866577 h 6866577"/>
              <a:gd name="connsiteX4" fmla="*/ 218459 w 2118913"/>
              <a:gd name="connsiteY4" fmla="*/ 0 h 686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8913" h="6866577">
                <a:moveTo>
                  <a:pt x="218459" y="0"/>
                </a:moveTo>
                <a:lnTo>
                  <a:pt x="2118913" y="5402"/>
                </a:lnTo>
                <a:lnTo>
                  <a:pt x="2118913" y="6863402"/>
                </a:lnTo>
                <a:lnTo>
                  <a:pt x="0" y="6866577"/>
                </a:lnTo>
                <a:lnTo>
                  <a:pt x="218459" y="0"/>
                </a:lnTo>
                <a:close/>
              </a:path>
            </a:pathLst>
          </a:custGeom>
          <a:gradFill>
            <a:gsLst>
              <a:gs pos="40000">
                <a:schemeClr val="tx2"/>
              </a:gs>
              <a:gs pos="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B8B674CA-CF10-258E-43B4-638BFF7C2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00" y="1173600"/>
            <a:ext cx="4539600" cy="41292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GB" sz="2800" b="1" i="0" baseline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64157CC3-A841-439A-4C05-F857C7F67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8049" y="6356350"/>
            <a:ext cx="561975" cy="365125"/>
          </a:xfrm>
        </p:spPr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kstin paikkamerkki 4">
            <a:extLst>
              <a:ext uri="{FF2B5EF4-FFF2-40B4-BE49-F238E27FC236}">
                <a16:creationId xmlns:a16="http://schemas.microsoft.com/office/drawing/2014/main" id="{15475117-2A1A-60AB-CFAB-BAC0630ED1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92800" y="1173163"/>
            <a:ext cx="5194800" cy="4893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126551968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vea_varipalkki_teksti_vihreä_vas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8" descr="Logo&#10;&#10;Description automatically generated">
            <a:extLst>
              <a:ext uri="{FF2B5EF4-FFF2-40B4-BE49-F238E27FC236}">
                <a16:creationId xmlns:a16="http://schemas.microsoft.com/office/drawing/2014/main" id="{216CE938-8470-1DC1-7B71-68B3FC511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1" y="6351"/>
            <a:ext cx="5918199" cy="6866576"/>
          </a:xfrm>
          <a:custGeom>
            <a:avLst/>
            <a:gdLst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0 w 2246811"/>
              <a:gd name="connsiteY3" fmla="*/ 6858000 h 6858000"/>
              <a:gd name="connsiteX4" fmla="*/ 0 w 2246811"/>
              <a:gd name="connsiteY4" fmla="*/ 0 h 6858000"/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627017 w 2246811"/>
              <a:gd name="connsiteY3" fmla="*/ 6858000 h 6858000"/>
              <a:gd name="connsiteX4" fmla="*/ 0 w 2246811"/>
              <a:gd name="connsiteY4" fmla="*/ 0 h 6858000"/>
              <a:gd name="connsiteX0" fmla="*/ 0 w 1657542"/>
              <a:gd name="connsiteY0" fmla="*/ 28575 h 6858000"/>
              <a:gd name="connsiteX1" fmla="*/ 1657542 w 1657542"/>
              <a:gd name="connsiteY1" fmla="*/ 0 h 6858000"/>
              <a:gd name="connsiteX2" fmla="*/ 1657542 w 1657542"/>
              <a:gd name="connsiteY2" fmla="*/ 6858000 h 6858000"/>
              <a:gd name="connsiteX3" fmla="*/ 37748 w 1657542"/>
              <a:gd name="connsiteY3" fmla="*/ 6858000 h 6858000"/>
              <a:gd name="connsiteX4" fmla="*/ 0 w 1657542"/>
              <a:gd name="connsiteY4" fmla="*/ 28575 h 6858000"/>
              <a:gd name="connsiteX0" fmla="*/ 717903 w 2375445"/>
              <a:gd name="connsiteY0" fmla="*/ 28575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28575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472365 w 2375445"/>
              <a:gd name="connsiteY0" fmla="*/ 0 h 6886575"/>
              <a:gd name="connsiteX1" fmla="*/ 2375445 w 2375445"/>
              <a:gd name="connsiteY1" fmla="*/ 19050 h 6886575"/>
              <a:gd name="connsiteX2" fmla="*/ 2375445 w 2375445"/>
              <a:gd name="connsiteY2" fmla="*/ 6877050 h 6886575"/>
              <a:gd name="connsiteX3" fmla="*/ 0 w 2375445"/>
              <a:gd name="connsiteY3" fmla="*/ 6886575 h 6886575"/>
              <a:gd name="connsiteX4" fmla="*/ 472365 w 2375445"/>
              <a:gd name="connsiteY4" fmla="*/ 0 h 6886575"/>
              <a:gd name="connsiteX0" fmla="*/ 474991 w 2375445"/>
              <a:gd name="connsiteY0" fmla="*/ 0 h 6872927"/>
              <a:gd name="connsiteX1" fmla="*/ 2375445 w 2375445"/>
              <a:gd name="connsiteY1" fmla="*/ 5402 h 6872927"/>
              <a:gd name="connsiteX2" fmla="*/ 2375445 w 2375445"/>
              <a:gd name="connsiteY2" fmla="*/ 6863402 h 6872927"/>
              <a:gd name="connsiteX3" fmla="*/ 0 w 2375445"/>
              <a:gd name="connsiteY3" fmla="*/ 6872927 h 6872927"/>
              <a:gd name="connsiteX4" fmla="*/ 474991 w 2375445"/>
              <a:gd name="connsiteY4" fmla="*/ 0 h 6872927"/>
              <a:gd name="connsiteX0" fmla="*/ 224224 w 2124678"/>
              <a:gd name="connsiteY0" fmla="*/ 0 h 6866577"/>
              <a:gd name="connsiteX1" fmla="*/ 2124678 w 2124678"/>
              <a:gd name="connsiteY1" fmla="*/ 5402 h 6866577"/>
              <a:gd name="connsiteX2" fmla="*/ 2124678 w 2124678"/>
              <a:gd name="connsiteY2" fmla="*/ 6863402 h 6866577"/>
              <a:gd name="connsiteX3" fmla="*/ 0 w 2124678"/>
              <a:gd name="connsiteY3" fmla="*/ 6866577 h 6866577"/>
              <a:gd name="connsiteX4" fmla="*/ 224224 w 2124678"/>
              <a:gd name="connsiteY4" fmla="*/ 0 h 686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24678" h="6866577">
                <a:moveTo>
                  <a:pt x="224224" y="0"/>
                </a:moveTo>
                <a:lnTo>
                  <a:pt x="2124678" y="5402"/>
                </a:lnTo>
                <a:lnTo>
                  <a:pt x="2124678" y="6863402"/>
                </a:lnTo>
                <a:lnTo>
                  <a:pt x="0" y="6866577"/>
                </a:lnTo>
                <a:lnTo>
                  <a:pt x="224224" y="0"/>
                </a:lnTo>
                <a:close/>
              </a:path>
            </a:pathLst>
          </a:custGeom>
          <a:gradFill>
            <a:gsLst>
              <a:gs pos="45000">
                <a:schemeClr val="accent4"/>
              </a:gs>
              <a:gs pos="0">
                <a:schemeClr val="bg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Otsikko 1">
            <a:extLst>
              <a:ext uri="{FF2B5EF4-FFF2-40B4-BE49-F238E27FC236}">
                <a16:creationId xmlns:a16="http://schemas.microsoft.com/office/drawing/2014/main" id="{6A73E609-5A83-1D2D-11CD-A660EA561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00" y="1173600"/>
            <a:ext cx="4539600" cy="41292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GB" sz="2800" b="1" i="0" baseline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Dian numeron paikkamerkki 4">
            <a:extLst>
              <a:ext uri="{FF2B5EF4-FFF2-40B4-BE49-F238E27FC236}">
                <a16:creationId xmlns:a16="http://schemas.microsoft.com/office/drawing/2014/main" id="{5764B3CE-F23E-5515-6333-044AF634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8049" y="6356350"/>
            <a:ext cx="561975" cy="365125"/>
          </a:xfrm>
        </p:spPr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kstin paikkamerkki 4">
            <a:extLst>
              <a:ext uri="{FF2B5EF4-FFF2-40B4-BE49-F238E27FC236}">
                <a16:creationId xmlns:a16="http://schemas.microsoft.com/office/drawing/2014/main" id="{9E29234F-F572-CC45-BF45-C462CDB3C7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92800" y="1173163"/>
            <a:ext cx="5194800" cy="4893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25590959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vea_varipalkki_teksti_pinkki_vas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orakulmio 8">
            <a:extLst>
              <a:ext uri="{FF2B5EF4-FFF2-40B4-BE49-F238E27FC236}">
                <a16:creationId xmlns:a16="http://schemas.microsoft.com/office/drawing/2014/main" id="{199B2F67-D662-4469-2ECD-11E212B64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1" y="6348"/>
            <a:ext cx="5892801" cy="6851649"/>
          </a:xfrm>
          <a:custGeom>
            <a:avLst/>
            <a:gdLst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0 w 2246811"/>
              <a:gd name="connsiteY3" fmla="*/ 6858000 h 6858000"/>
              <a:gd name="connsiteX4" fmla="*/ 0 w 2246811"/>
              <a:gd name="connsiteY4" fmla="*/ 0 h 6858000"/>
              <a:gd name="connsiteX0" fmla="*/ 0 w 2246811"/>
              <a:gd name="connsiteY0" fmla="*/ 0 h 6858000"/>
              <a:gd name="connsiteX1" fmla="*/ 2246811 w 2246811"/>
              <a:gd name="connsiteY1" fmla="*/ 0 h 6858000"/>
              <a:gd name="connsiteX2" fmla="*/ 2246811 w 2246811"/>
              <a:gd name="connsiteY2" fmla="*/ 6858000 h 6858000"/>
              <a:gd name="connsiteX3" fmla="*/ 627017 w 2246811"/>
              <a:gd name="connsiteY3" fmla="*/ 6858000 h 6858000"/>
              <a:gd name="connsiteX4" fmla="*/ 0 w 2246811"/>
              <a:gd name="connsiteY4" fmla="*/ 0 h 6858000"/>
              <a:gd name="connsiteX0" fmla="*/ 0 w 1657542"/>
              <a:gd name="connsiteY0" fmla="*/ 28575 h 6858000"/>
              <a:gd name="connsiteX1" fmla="*/ 1657542 w 1657542"/>
              <a:gd name="connsiteY1" fmla="*/ 0 h 6858000"/>
              <a:gd name="connsiteX2" fmla="*/ 1657542 w 1657542"/>
              <a:gd name="connsiteY2" fmla="*/ 6858000 h 6858000"/>
              <a:gd name="connsiteX3" fmla="*/ 37748 w 1657542"/>
              <a:gd name="connsiteY3" fmla="*/ 6858000 h 6858000"/>
              <a:gd name="connsiteX4" fmla="*/ 0 w 1657542"/>
              <a:gd name="connsiteY4" fmla="*/ 28575 h 6858000"/>
              <a:gd name="connsiteX0" fmla="*/ 717903 w 2375445"/>
              <a:gd name="connsiteY0" fmla="*/ 28575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28575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717903 w 2375445"/>
              <a:gd name="connsiteY0" fmla="*/ 0 h 6867525"/>
              <a:gd name="connsiteX1" fmla="*/ 2375445 w 2375445"/>
              <a:gd name="connsiteY1" fmla="*/ 0 h 6867525"/>
              <a:gd name="connsiteX2" fmla="*/ 2375445 w 2375445"/>
              <a:gd name="connsiteY2" fmla="*/ 6858000 h 6867525"/>
              <a:gd name="connsiteX3" fmla="*/ 0 w 2375445"/>
              <a:gd name="connsiteY3" fmla="*/ 6867525 h 6867525"/>
              <a:gd name="connsiteX4" fmla="*/ 717903 w 2375445"/>
              <a:gd name="connsiteY4" fmla="*/ 0 h 6867525"/>
              <a:gd name="connsiteX0" fmla="*/ 472365 w 2375445"/>
              <a:gd name="connsiteY0" fmla="*/ 0 h 6886575"/>
              <a:gd name="connsiteX1" fmla="*/ 2375445 w 2375445"/>
              <a:gd name="connsiteY1" fmla="*/ 19050 h 6886575"/>
              <a:gd name="connsiteX2" fmla="*/ 2375445 w 2375445"/>
              <a:gd name="connsiteY2" fmla="*/ 6877050 h 6886575"/>
              <a:gd name="connsiteX3" fmla="*/ 0 w 2375445"/>
              <a:gd name="connsiteY3" fmla="*/ 6886575 h 6886575"/>
              <a:gd name="connsiteX4" fmla="*/ 472365 w 2375445"/>
              <a:gd name="connsiteY4" fmla="*/ 0 h 6886575"/>
              <a:gd name="connsiteX0" fmla="*/ 474991 w 2375445"/>
              <a:gd name="connsiteY0" fmla="*/ 0 h 6872927"/>
              <a:gd name="connsiteX1" fmla="*/ 2375445 w 2375445"/>
              <a:gd name="connsiteY1" fmla="*/ 5402 h 6872927"/>
              <a:gd name="connsiteX2" fmla="*/ 2375445 w 2375445"/>
              <a:gd name="connsiteY2" fmla="*/ 6863402 h 6872927"/>
              <a:gd name="connsiteX3" fmla="*/ 0 w 2375445"/>
              <a:gd name="connsiteY3" fmla="*/ 6872927 h 6872927"/>
              <a:gd name="connsiteX4" fmla="*/ 474991 w 2375445"/>
              <a:gd name="connsiteY4" fmla="*/ 0 h 6872927"/>
              <a:gd name="connsiteX0" fmla="*/ 217138 w 2117592"/>
              <a:gd name="connsiteY0" fmla="*/ 0 h 6866563"/>
              <a:gd name="connsiteX1" fmla="*/ 2117592 w 2117592"/>
              <a:gd name="connsiteY1" fmla="*/ 5402 h 6866563"/>
              <a:gd name="connsiteX2" fmla="*/ 2117592 w 2117592"/>
              <a:gd name="connsiteY2" fmla="*/ 6863402 h 6866563"/>
              <a:gd name="connsiteX3" fmla="*/ 0 w 2117592"/>
              <a:gd name="connsiteY3" fmla="*/ 6866563 h 6866563"/>
              <a:gd name="connsiteX4" fmla="*/ 217138 w 2117592"/>
              <a:gd name="connsiteY4" fmla="*/ 0 h 686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7592" h="6866563">
                <a:moveTo>
                  <a:pt x="217138" y="0"/>
                </a:moveTo>
                <a:lnTo>
                  <a:pt x="2117592" y="5402"/>
                </a:lnTo>
                <a:lnTo>
                  <a:pt x="2117592" y="6863402"/>
                </a:lnTo>
                <a:lnTo>
                  <a:pt x="0" y="6866563"/>
                </a:lnTo>
                <a:lnTo>
                  <a:pt x="217138" y="0"/>
                </a:lnTo>
                <a:close/>
              </a:path>
            </a:pathLst>
          </a:custGeom>
          <a:gradFill>
            <a:gsLst>
              <a:gs pos="45000">
                <a:schemeClr val="accent5"/>
              </a:gs>
              <a:gs pos="0">
                <a:schemeClr val="accent5">
                  <a:alpha val="63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Otsikko 1">
            <a:extLst>
              <a:ext uri="{FF2B5EF4-FFF2-40B4-BE49-F238E27FC236}">
                <a16:creationId xmlns:a16="http://schemas.microsoft.com/office/drawing/2014/main" id="{54836667-EBFC-DA24-C4F2-0B23421BA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600" y="1173600"/>
            <a:ext cx="4539600" cy="41292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GB" sz="2800" b="1" i="0" baseline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Dian numeron paikkamerkki 4">
            <a:extLst>
              <a:ext uri="{FF2B5EF4-FFF2-40B4-BE49-F238E27FC236}">
                <a16:creationId xmlns:a16="http://schemas.microsoft.com/office/drawing/2014/main" id="{43632508-3E39-E574-F8A1-9CEE7467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8049" y="6356350"/>
            <a:ext cx="561975" cy="365125"/>
          </a:xfrm>
        </p:spPr>
        <p:txBody>
          <a:bodyPr/>
          <a:lstStyle/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kstin paikkamerkki 4">
            <a:extLst>
              <a:ext uri="{FF2B5EF4-FFF2-40B4-BE49-F238E27FC236}">
                <a16:creationId xmlns:a16="http://schemas.microsoft.com/office/drawing/2014/main" id="{B203B2BF-2C43-085E-64BC-516D0D3D251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92800" y="1173163"/>
            <a:ext cx="5194800" cy="4893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8671845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vea_varipalkki_teksti_sininen" preserve="1" userDrawn="1">
  <p:cSld name="levea_varipalkki_teksti_sini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4998823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8" y="1813967"/>
            <a:ext cx="4998825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Ryhmä 6">
            <a:extLst>
              <a:ext uri="{FF2B5EF4-FFF2-40B4-BE49-F238E27FC236}">
                <a16:creationId xmlns:a16="http://schemas.microsoft.com/office/drawing/2014/main" id="{E83F3351-3664-E6F2-DD7C-91425A800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14701" y="0"/>
            <a:ext cx="6174000" cy="6872927"/>
            <a:chOff x="6014701" y="0"/>
            <a:chExt cx="6174000" cy="6872927"/>
          </a:xfrm>
        </p:grpSpPr>
        <p:sp>
          <p:nvSpPr>
            <p:cNvPr id="9" name="Suorakulmio 8" descr="ogo&#10;&#10;Description automatically generated">
              <a:extLst>
                <a:ext uri="{FF2B5EF4-FFF2-40B4-BE49-F238E27FC236}">
                  <a16:creationId xmlns:a16="http://schemas.microsoft.com/office/drawing/2014/main" id="{9B5879DD-5458-8E90-5B78-B61A4B3E2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14701" y="0"/>
              <a:ext cx="6174000" cy="6872927"/>
            </a:xfrm>
            <a:custGeom>
              <a:avLst/>
              <a:gdLst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0 w 2246811"/>
                <a:gd name="connsiteY3" fmla="*/ 6858000 h 6858000"/>
                <a:gd name="connsiteX4" fmla="*/ 0 w 2246811"/>
                <a:gd name="connsiteY4" fmla="*/ 0 h 6858000"/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627017 w 2246811"/>
                <a:gd name="connsiteY3" fmla="*/ 6858000 h 6858000"/>
                <a:gd name="connsiteX4" fmla="*/ 0 w 2246811"/>
                <a:gd name="connsiteY4" fmla="*/ 0 h 6858000"/>
                <a:gd name="connsiteX0" fmla="*/ 0 w 1657542"/>
                <a:gd name="connsiteY0" fmla="*/ 28575 h 6858000"/>
                <a:gd name="connsiteX1" fmla="*/ 1657542 w 1657542"/>
                <a:gd name="connsiteY1" fmla="*/ 0 h 6858000"/>
                <a:gd name="connsiteX2" fmla="*/ 1657542 w 1657542"/>
                <a:gd name="connsiteY2" fmla="*/ 6858000 h 6858000"/>
                <a:gd name="connsiteX3" fmla="*/ 37748 w 1657542"/>
                <a:gd name="connsiteY3" fmla="*/ 6858000 h 6858000"/>
                <a:gd name="connsiteX4" fmla="*/ 0 w 1657542"/>
                <a:gd name="connsiteY4" fmla="*/ 28575 h 6858000"/>
                <a:gd name="connsiteX0" fmla="*/ 717903 w 2375445"/>
                <a:gd name="connsiteY0" fmla="*/ 28575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28575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472365 w 2375445"/>
                <a:gd name="connsiteY0" fmla="*/ 0 h 6886575"/>
                <a:gd name="connsiteX1" fmla="*/ 2375445 w 2375445"/>
                <a:gd name="connsiteY1" fmla="*/ 19050 h 6886575"/>
                <a:gd name="connsiteX2" fmla="*/ 2375445 w 2375445"/>
                <a:gd name="connsiteY2" fmla="*/ 6877050 h 6886575"/>
                <a:gd name="connsiteX3" fmla="*/ 0 w 2375445"/>
                <a:gd name="connsiteY3" fmla="*/ 6886575 h 6886575"/>
                <a:gd name="connsiteX4" fmla="*/ 472365 w 2375445"/>
                <a:gd name="connsiteY4" fmla="*/ 0 h 6886575"/>
                <a:gd name="connsiteX0" fmla="*/ 474991 w 2375445"/>
                <a:gd name="connsiteY0" fmla="*/ 0 h 6872927"/>
                <a:gd name="connsiteX1" fmla="*/ 2375445 w 2375445"/>
                <a:gd name="connsiteY1" fmla="*/ 5402 h 6872927"/>
                <a:gd name="connsiteX2" fmla="*/ 2375445 w 2375445"/>
                <a:gd name="connsiteY2" fmla="*/ 6863402 h 6872927"/>
                <a:gd name="connsiteX3" fmla="*/ 0 w 2375445"/>
                <a:gd name="connsiteY3" fmla="*/ 6872927 h 6872927"/>
                <a:gd name="connsiteX4" fmla="*/ 474991 w 2375445"/>
                <a:gd name="connsiteY4" fmla="*/ 0 h 687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445" h="6872927">
                  <a:moveTo>
                    <a:pt x="474991" y="0"/>
                  </a:moveTo>
                  <a:lnTo>
                    <a:pt x="2375445" y="5402"/>
                  </a:lnTo>
                  <a:lnTo>
                    <a:pt x="2375445" y="6863402"/>
                  </a:lnTo>
                  <a:lnTo>
                    <a:pt x="0" y="6872927"/>
                  </a:lnTo>
                  <a:lnTo>
                    <a:pt x="474991" y="0"/>
                  </a:lnTo>
                  <a:close/>
                </a:path>
              </a:pathLst>
            </a:custGeom>
            <a:gradFill>
              <a:gsLst>
                <a:gs pos="27000">
                  <a:schemeClr val="tx2"/>
                </a:gs>
                <a:gs pos="100000">
                  <a:schemeClr val="accent1"/>
                </a:gs>
              </a:gsLst>
              <a:lin ang="0" scaled="0"/>
            </a:gradFill>
            <a:ln>
              <a:gradFill flip="none" rotWithShape="1">
                <a:gsLst>
                  <a:gs pos="27000">
                    <a:schemeClr val="tx2"/>
                  </a:gs>
                  <a:gs pos="100000">
                    <a:schemeClr val="accent1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66BB957A-A95B-0424-ED14-DE7325DA5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462" y="292735"/>
              <a:ext cx="1833562" cy="1571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8576461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vea_varipalkki_teksti_vihrea" preserve="1" userDrawn="1">
  <p:cSld name="levea_varipalkki_teksti_vih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4998823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8" y="1813968"/>
            <a:ext cx="4998825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Ryhmä 6">
            <a:extLst>
              <a:ext uri="{FF2B5EF4-FFF2-40B4-BE49-F238E27FC236}">
                <a16:creationId xmlns:a16="http://schemas.microsoft.com/office/drawing/2014/main" id="{591FEF7D-CAD8-A887-CD45-EA3B051F0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24226" y="0"/>
            <a:ext cx="6174000" cy="6872927"/>
            <a:chOff x="6024226" y="0"/>
            <a:chExt cx="6174000" cy="6872927"/>
          </a:xfrm>
        </p:grpSpPr>
        <p:sp>
          <p:nvSpPr>
            <p:cNvPr id="9" name="Suorakulmio 8" descr="Logo&#10;&#10;Description automatically generated">
              <a:extLst>
                <a:ext uri="{FF2B5EF4-FFF2-40B4-BE49-F238E27FC236}">
                  <a16:creationId xmlns:a16="http://schemas.microsoft.com/office/drawing/2014/main" id="{9B5879DD-5458-8E90-5B78-B61A4B3E2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24226" y="0"/>
              <a:ext cx="6174000" cy="6872927"/>
            </a:xfrm>
            <a:custGeom>
              <a:avLst/>
              <a:gdLst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0 w 2246811"/>
                <a:gd name="connsiteY3" fmla="*/ 6858000 h 6858000"/>
                <a:gd name="connsiteX4" fmla="*/ 0 w 2246811"/>
                <a:gd name="connsiteY4" fmla="*/ 0 h 6858000"/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627017 w 2246811"/>
                <a:gd name="connsiteY3" fmla="*/ 6858000 h 6858000"/>
                <a:gd name="connsiteX4" fmla="*/ 0 w 2246811"/>
                <a:gd name="connsiteY4" fmla="*/ 0 h 6858000"/>
                <a:gd name="connsiteX0" fmla="*/ 0 w 1657542"/>
                <a:gd name="connsiteY0" fmla="*/ 28575 h 6858000"/>
                <a:gd name="connsiteX1" fmla="*/ 1657542 w 1657542"/>
                <a:gd name="connsiteY1" fmla="*/ 0 h 6858000"/>
                <a:gd name="connsiteX2" fmla="*/ 1657542 w 1657542"/>
                <a:gd name="connsiteY2" fmla="*/ 6858000 h 6858000"/>
                <a:gd name="connsiteX3" fmla="*/ 37748 w 1657542"/>
                <a:gd name="connsiteY3" fmla="*/ 6858000 h 6858000"/>
                <a:gd name="connsiteX4" fmla="*/ 0 w 1657542"/>
                <a:gd name="connsiteY4" fmla="*/ 28575 h 6858000"/>
                <a:gd name="connsiteX0" fmla="*/ 717903 w 2375445"/>
                <a:gd name="connsiteY0" fmla="*/ 28575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28575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472365 w 2375445"/>
                <a:gd name="connsiteY0" fmla="*/ 0 h 6886575"/>
                <a:gd name="connsiteX1" fmla="*/ 2375445 w 2375445"/>
                <a:gd name="connsiteY1" fmla="*/ 19050 h 6886575"/>
                <a:gd name="connsiteX2" fmla="*/ 2375445 w 2375445"/>
                <a:gd name="connsiteY2" fmla="*/ 6877050 h 6886575"/>
                <a:gd name="connsiteX3" fmla="*/ 0 w 2375445"/>
                <a:gd name="connsiteY3" fmla="*/ 6886575 h 6886575"/>
                <a:gd name="connsiteX4" fmla="*/ 472365 w 2375445"/>
                <a:gd name="connsiteY4" fmla="*/ 0 h 6886575"/>
                <a:gd name="connsiteX0" fmla="*/ 474991 w 2375445"/>
                <a:gd name="connsiteY0" fmla="*/ 0 h 6872927"/>
                <a:gd name="connsiteX1" fmla="*/ 2375445 w 2375445"/>
                <a:gd name="connsiteY1" fmla="*/ 5402 h 6872927"/>
                <a:gd name="connsiteX2" fmla="*/ 2375445 w 2375445"/>
                <a:gd name="connsiteY2" fmla="*/ 6863402 h 6872927"/>
                <a:gd name="connsiteX3" fmla="*/ 0 w 2375445"/>
                <a:gd name="connsiteY3" fmla="*/ 6872927 h 6872927"/>
                <a:gd name="connsiteX4" fmla="*/ 474991 w 2375445"/>
                <a:gd name="connsiteY4" fmla="*/ 0 h 687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445" h="6872927">
                  <a:moveTo>
                    <a:pt x="474991" y="0"/>
                  </a:moveTo>
                  <a:lnTo>
                    <a:pt x="2375445" y="5402"/>
                  </a:lnTo>
                  <a:lnTo>
                    <a:pt x="2375445" y="6863402"/>
                  </a:lnTo>
                  <a:lnTo>
                    <a:pt x="0" y="6872927"/>
                  </a:lnTo>
                  <a:lnTo>
                    <a:pt x="47499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bg2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66BB957A-A95B-0424-ED14-DE7325DA5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462" y="292735"/>
              <a:ext cx="1833562" cy="1571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7836350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vea_varipalkki_teksti_pinkki" preserve="1" userDrawn="1">
  <p:cSld name="levea_varipalkki_teksti_pinkk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4998823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8" y="1813968"/>
            <a:ext cx="4998825" cy="416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Ryhmä 2">
            <a:extLst>
              <a:ext uri="{FF2B5EF4-FFF2-40B4-BE49-F238E27FC236}">
                <a16:creationId xmlns:a16="http://schemas.microsoft.com/office/drawing/2014/main" id="{0FF513F4-A0EE-7D01-E70F-9949F2BAC684}"/>
              </a:ext>
            </a:extLst>
          </p:cNvPr>
          <p:cNvGrpSpPr/>
          <p:nvPr userDrawn="1"/>
        </p:nvGrpSpPr>
        <p:grpSpPr>
          <a:xfrm>
            <a:off x="6024226" y="0"/>
            <a:ext cx="6174000" cy="6872927"/>
            <a:chOff x="6024226" y="0"/>
            <a:chExt cx="6174000" cy="6872927"/>
          </a:xfrm>
        </p:grpSpPr>
        <p:sp>
          <p:nvSpPr>
            <p:cNvPr id="9" name="Suorakulmio 8">
              <a:extLst>
                <a:ext uri="{FF2B5EF4-FFF2-40B4-BE49-F238E27FC236}">
                  <a16:creationId xmlns:a16="http://schemas.microsoft.com/office/drawing/2014/main" id="{9B5879DD-5458-8E90-5B78-B61A4B3E2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24226" y="0"/>
              <a:ext cx="6174000" cy="6872927"/>
            </a:xfrm>
            <a:custGeom>
              <a:avLst/>
              <a:gdLst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0 w 2246811"/>
                <a:gd name="connsiteY3" fmla="*/ 6858000 h 6858000"/>
                <a:gd name="connsiteX4" fmla="*/ 0 w 2246811"/>
                <a:gd name="connsiteY4" fmla="*/ 0 h 6858000"/>
                <a:gd name="connsiteX0" fmla="*/ 0 w 2246811"/>
                <a:gd name="connsiteY0" fmla="*/ 0 h 6858000"/>
                <a:gd name="connsiteX1" fmla="*/ 2246811 w 2246811"/>
                <a:gd name="connsiteY1" fmla="*/ 0 h 6858000"/>
                <a:gd name="connsiteX2" fmla="*/ 2246811 w 2246811"/>
                <a:gd name="connsiteY2" fmla="*/ 6858000 h 6858000"/>
                <a:gd name="connsiteX3" fmla="*/ 627017 w 2246811"/>
                <a:gd name="connsiteY3" fmla="*/ 6858000 h 6858000"/>
                <a:gd name="connsiteX4" fmla="*/ 0 w 2246811"/>
                <a:gd name="connsiteY4" fmla="*/ 0 h 6858000"/>
                <a:gd name="connsiteX0" fmla="*/ 0 w 1657542"/>
                <a:gd name="connsiteY0" fmla="*/ 28575 h 6858000"/>
                <a:gd name="connsiteX1" fmla="*/ 1657542 w 1657542"/>
                <a:gd name="connsiteY1" fmla="*/ 0 h 6858000"/>
                <a:gd name="connsiteX2" fmla="*/ 1657542 w 1657542"/>
                <a:gd name="connsiteY2" fmla="*/ 6858000 h 6858000"/>
                <a:gd name="connsiteX3" fmla="*/ 37748 w 1657542"/>
                <a:gd name="connsiteY3" fmla="*/ 6858000 h 6858000"/>
                <a:gd name="connsiteX4" fmla="*/ 0 w 1657542"/>
                <a:gd name="connsiteY4" fmla="*/ 28575 h 6858000"/>
                <a:gd name="connsiteX0" fmla="*/ 717903 w 2375445"/>
                <a:gd name="connsiteY0" fmla="*/ 28575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28575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717903 w 2375445"/>
                <a:gd name="connsiteY0" fmla="*/ 0 h 6867525"/>
                <a:gd name="connsiteX1" fmla="*/ 2375445 w 2375445"/>
                <a:gd name="connsiteY1" fmla="*/ 0 h 6867525"/>
                <a:gd name="connsiteX2" fmla="*/ 2375445 w 2375445"/>
                <a:gd name="connsiteY2" fmla="*/ 6858000 h 6867525"/>
                <a:gd name="connsiteX3" fmla="*/ 0 w 2375445"/>
                <a:gd name="connsiteY3" fmla="*/ 6867525 h 6867525"/>
                <a:gd name="connsiteX4" fmla="*/ 717903 w 2375445"/>
                <a:gd name="connsiteY4" fmla="*/ 0 h 6867525"/>
                <a:gd name="connsiteX0" fmla="*/ 472365 w 2375445"/>
                <a:gd name="connsiteY0" fmla="*/ 0 h 6886575"/>
                <a:gd name="connsiteX1" fmla="*/ 2375445 w 2375445"/>
                <a:gd name="connsiteY1" fmla="*/ 19050 h 6886575"/>
                <a:gd name="connsiteX2" fmla="*/ 2375445 w 2375445"/>
                <a:gd name="connsiteY2" fmla="*/ 6877050 h 6886575"/>
                <a:gd name="connsiteX3" fmla="*/ 0 w 2375445"/>
                <a:gd name="connsiteY3" fmla="*/ 6886575 h 6886575"/>
                <a:gd name="connsiteX4" fmla="*/ 472365 w 2375445"/>
                <a:gd name="connsiteY4" fmla="*/ 0 h 6886575"/>
                <a:gd name="connsiteX0" fmla="*/ 474991 w 2375445"/>
                <a:gd name="connsiteY0" fmla="*/ 0 h 6872927"/>
                <a:gd name="connsiteX1" fmla="*/ 2375445 w 2375445"/>
                <a:gd name="connsiteY1" fmla="*/ 5402 h 6872927"/>
                <a:gd name="connsiteX2" fmla="*/ 2375445 w 2375445"/>
                <a:gd name="connsiteY2" fmla="*/ 6863402 h 6872927"/>
                <a:gd name="connsiteX3" fmla="*/ 0 w 2375445"/>
                <a:gd name="connsiteY3" fmla="*/ 6872927 h 6872927"/>
                <a:gd name="connsiteX4" fmla="*/ 474991 w 2375445"/>
                <a:gd name="connsiteY4" fmla="*/ 0 h 687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5445" h="6872927">
                  <a:moveTo>
                    <a:pt x="474991" y="0"/>
                  </a:moveTo>
                  <a:lnTo>
                    <a:pt x="2375445" y="5402"/>
                  </a:lnTo>
                  <a:lnTo>
                    <a:pt x="2375445" y="6863402"/>
                  </a:lnTo>
                  <a:lnTo>
                    <a:pt x="0" y="6872927"/>
                  </a:lnTo>
                  <a:lnTo>
                    <a:pt x="474991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5">
                    <a:alpha val="63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pic>
          <p:nvPicPr>
            <p:cNvPr id="14" name="Picture 3">
              <a:extLst>
                <a:ext uri="{FF2B5EF4-FFF2-40B4-BE49-F238E27FC236}">
                  <a16:creationId xmlns:a16="http://schemas.microsoft.com/office/drawing/2014/main" id="{66BB957A-A95B-0424-ED14-DE7325DA5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462" y="292735"/>
              <a:ext cx="1833562" cy="1571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1605374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petus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sityksen loppudia">
            <a:extLst>
              <a:ext uri="{FF2B5EF4-FFF2-40B4-BE49-F238E27FC236}">
                <a16:creationId xmlns:a16="http://schemas.microsoft.com/office/drawing/2014/main" id="{8011D531-C477-E90E-BB81-1C49976BFEA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737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petusdia_2" preserve="1" userDrawn="1">
  <p:cSld name="lopetusdia_2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iruutu 1">
            <a:extLst>
              <a:ext uri="{FF2B5EF4-FFF2-40B4-BE49-F238E27FC236}">
                <a16:creationId xmlns:a16="http://schemas.microsoft.com/office/drawing/2014/main" id="{7E400CEC-4D29-8024-2DA1-C87B5FFB0FE0}"/>
              </a:ext>
            </a:extLst>
          </p:cNvPr>
          <p:cNvSpPr txBox="1"/>
          <p:nvPr userDrawn="1"/>
        </p:nvSpPr>
        <p:spPr>
          <a:xfrm>
            <a:off x="3858767" y="5493022"/>
            <a:ext cx="4474465" cy="608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i-FI" sz="1200" i="1" noProof="0" dirty="0">
                <a:solidFill>
                  <a:schemeClr val="bg1"/>
                </a:solidFill>
              </a:rPr>
              <a:t>Tämän julkaisun sisällöstä vastaa yksin Väylävirasto, eikä se välttämättä vastaa Euroopan Unionin mielipidettä</a:t>
            </a:r>
          </a:p>
        </p:txBody>
      </p:sp>
      <p:pic>
        <p:nvPicPr>
          <p:cNvPr id="6" name="Kuva 5" descr="Kuva, joka sisältää kohteen teksti, Grafiikka, Fontti, graafinen suunnittelu&#10;&#10;Kuvaus luotu automaattisesti">
            <a:extLst>
              <a:ext uri="{FF2B5EF4-FFF2-40B4-BE49-F238E27FC236}">
                <a16:creationId xmlns:a16="http://schemas.microsoft.com/office/drawing/2014/main" id="{B825E069-F303-988F-B042-2E40A520EB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49" y="1809952"/>
            <a:ext cx="3777777" cy="3238095"/>
          </a:xfrm>
          <a:prstGeom prst="rect">
            <a:avLst/>
          </a:prstGeom>
        </p:spPr>
      </p:pic>
      <p:pic>
        <p:nvPicPr>
          <p:cNvPr id="7" name="Kuva 6" descr="Kuva, joka sisältää kohteen teksti, Fontti, symboli, kuvakaappaus&#10;&#10;Kuvaus luotu automaattisesti">
            <a:extLst>
              <a:ext uri="{FF2B5EF4-FFF2-40B4-BE49-F238E27FC236}">
                <a16:creationId xmlns:a16="http://schemas.microsoft.com/office/drawing/2014/main" id="{9C884A2A-143B-AB96-1D6A-426A05FC256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723" y="2177239"/>
            <a:ext cx="2191241" cy="25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573599"/>
      </p:ext>
    </p:extLst>
  </p:cSld>
  <p:clrMapOvr>
    <a:masterClrMapping/>
  </p:clrMapOvr>
  <p:hf sldNum="0" hdr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5EA1-F051-3CA5-811B-7CDC032C9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2C2197-727B-FDCD-3C8A-168D11FAC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76FEE-E72B-7917-C9D5-AA25267B7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9F1FF-61D0-3C21-66A6-5D487372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4143E-CA6F-EC16-06D2-16DCD904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9154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dia3" preserve="1" userDrawn="1">
  <p:cSld name="otsikkodia3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4941C4-ED2F-B599-0A36-E71931F97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09" y="5035814"/>
            <a:ext cx="1833562" cy="1571625"/>
          </a:xfrm>
          <a:prstGeom prst="rect">
            <a:avLst/>
          </a:prstGeom>
        </p:spPr>
      </p:pic>
      <p:sp>
        <p:nvSpPr>
          <p:cNvPr id="16" name="Otsikko 1">
            <a:extLst>
              <a:ext uri="{FF2B5EF4-FFF2-40B4-BE49-F238E27FC236}">
                <a16:creationId xmlns:a16="http://schemas.microsoft.com/office/drawing/2014/main" id="{DFC2DB4D-F6F1-70BF-17DD-1AA29EFBC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800" y="457200"/>
            <a:ext cx="5198400" cy="1602000"/>
          </a:xfr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17" name="Alaotsikko 2">
            <a:extLst>
              <a:ext uri="{FF2B5EF4-FFF2-40B4-BE49-F238E27FC236}">
                <a16:creationId xmlns:a16="http://schemas.microsoft.com/office/drawing/2014/main" id="{6F168DCC-AB8D-D777-5744-5D09315B0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2059200"/>
            <a:ext cx="3931200" cy="9864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Exo 2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22" name="duser_1">
            <a:extLst>
              <a:ext uri="{FF2B5EF4-FFF2-40B4-BE49-F238E27FC236}">
                <a16:creationId xmlns:a16="http://schemas.microsoft.com/office/drawing/2014/main" id="{96E05E4F-2793-6EFA-B9DE-D89A4CA0AA36}"/>
              </a:ext>
            </a:extLst>
          </p:cNvPr>
          <p:cNvSpPr txBox="1">
            <a:spLocks/>
          </p:cNvSpPr>
          <p:nvPr userDrawn="1"/>
        </p:nvSpPr>
        <p:spPr>
          <a:xfrm>
            <a:off x="928799" y="3420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solidFill>
                <a:schemeClr val="bg1"/>
              </a:solidFill>
              <a:latin typeface="Exo 2" panose="00000500000000000000" pitchFamily="2" charset="0"/>
            </a:endParaRPr>
          </a:p>
        </p:txBody>
      </p:sp>
      <p:sp>
        <p:nvSpPr>
          <p:cNvPr id="23" name="duser_2">
            <a:extLst>
              <a:ext uri="{FF2B5EF4-FFF2-40B4-BE49-F238E27FC236}">
                <a16:creationId xmlns:a16="http://schemas.microsoft.com/office/drawing/2014/main" id="{98E864E4-8ADA-E257-0001-5B72FE7C0F82}"/>
              </a:ext>
            </a:extLst>
          </p:cNvPr>
          <p:cNvSpPr txBox="1">
            <a:spLocks/>
          </p:cNvSpPr>
          <p:nvPr userDrawn="1"/>
        </p:nvSpPr>
        <p:spPr>
          <a:xfrm>
            <a:off x="3239999" y="3096000"/>
            <a:ext cx="2160000" cy="23291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solidFill>
                <a:schemeClr val="bg1"/>
              </a:solidFill>
              <a:latin typeface="Exo 2" panose="00000500000000000000" pitchFamily="2" charset="0"/>
            </a:endParaRPr>
          </a:p>
        </p:txBody>
      </p:sp>
      <p:sp>
        <p:nvSpPr>
          <p:cNvPr id="33" name="duser_3">
            <a:extLst>
              <a:ext uri="{FF2B5EF4-FFF2-40B4-BE49-F238E27FC236}">
                <a16:creationId xmlns:a16="http://schemas.microsoft.com/office/drawing/2014/main" id="{909C2D96-06D0-78D4-C04E-8397680CD559}"/>
              </a:ext>
            </a:extLst>
          </p:cNvPr>
          <p:cNvSpPr txBox="1">
            <a:spLocks/>
          </p:cNvSpPr>
          <p:nvPr userDrawn="1"/>
        </p:nvSpPr>
        <p:spPr>
          <a:xfrm>
            <a:off x="3239999" y="3420000"/>
            <a:ext cx="2160000" cy="21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00" dirty="0">
              <a:solidFill>
                <a:schemeClr val="bg1"/>
              </a:solidFill>
              <a:latin typeface="Exo 2" panose="00000500000000000000" pitchFamily="2" charset="0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A6038138-08D9-D7C9-A694-E9CF3C1484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800" y="3600000"/>
            <a:ext cx="1650783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r>
              <a:rPr lang="fi-FI"/>
              <a:t>8.10.2024</a:t>
            </a:r>
            <a:endParaRPr lang="en-US" dirty="0"/>
          </a:p>
        </p:txBody>
      </p:sp>
      <p:sp>
        <p:nvSpPr>
          <p:cNvPr id="12" name="Kuvan paikkamerkki 11">
            <a:extLst>
              <a:ext uri="{FF2B5EF4-FFF2-40B4-BE49-F238E27FC236}">
                <a16:creationId xmlns:a16="http://schemas.microsoft.com/office/drawing/2014/main" id="{ECF45415-D8F0-70FA-28BC-973F905675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37200" y="0"/>
            <a:ext cx="6156000" cy="2621118"/>
          </a:xfrm>
          <a:custGeom>
            <a:avLst/>
            <a:gdLst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0 h 2620800"/>
              <a:gd name="connsiteX1" fmla="*/ 6156000 w 6156000"/>
              <a:gd name="connsiteY1" fmla="*/ 0 h 2620800"/>
              <a:gd name="connsiteX2" fmla="*/ 6156000 w 6156000"/>
              <a:gd name="connsiteY2" fmla="*/ 2620800 h 2620800"/>
              <a:gd name="connsiteX3" fmla="*/ 0 w 6156000"/>
              <a:gd name="connsiteY3" fmla="*/ 2620800 h 2620800"/>
              <a:gd name="connsiteX4" fmla="*/ 0 w 6156000"/>
              <a:gd name="connsiteY4" fmla="*/ 0 h 2620800"/>
              <a:gd name="connsiteX0" fmla="*/ 0 w 6156000"/>
              <a:gd name="connsiteY0" fmla="*/ 3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5" fmla="*/ 0 w 6156000"/>
              <a:gd name="connsiteY5" fmla="*/ 3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56000 w 6156000"/>
              <a:gd name="connsiteY3" fmla="*/ 2621118 h 2621118"/>
              <a:gd name="connsiteX4" fmla="*/ 0 w 6156000"/>
              <a:gd name="connsiteY4" fmla="*/ 2621118 h 2621118"/>
              <a:gd name="connsiteX0" fmla="*/ 0 w 6156000"/>
              <a:gd name="connsiteY0" fmla="*/ 2621118 h 2621118"/>
              <a:gd name="connsiteX1" fmla="*/ 721043 w 6156000"/>
              <a:gd name="connsiteY1" fmla="*/ 0 h 2621118"/>
              <a:gd name="connsiteX2" fmla="*/ 6156000 w 6156000"/>
              <a:gd name="connsiteY2" fmla="*/ 318 h 2621118"/>
              <a:gd name="connsiteX3" fmla="*/ 6147687 w 6156000"/>
              <a:gd name="connsiteY3" fmla="*/ 1739969 h 2621118"/>
              <a:gd name="connsiteX4" fmla="*/ 0 w 6156000"/>
              <a:gd name="connsiteY4" fmla="*/ 2621118 h 2621118"/>
              <a:gd name="connsiteX0" fmla="*/ 0 w 6164312"/>
              <a:gd name="connsiteY0" fmla="*/ 2621118 h 2621118"/>
              <a:gd name="connsiteX1" fmla="*/ 721043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  <a:gd name="connsiteX0" fmla="*/ 0 w 6164312"/>
              <a:gd name="connsiteY0" fmla="*/ 2621118 h 2621118"/>
              <a:gd name="connsiteX1" fmla="*/ 679479 w 6164312"/>
              <a:gd name="connsiteY1" fmla="*/ 0 h 2621118"/>
              <a:gd name="connsiteX2" fmla="*/ 6156000 w 6164312"/>
              <a:gd name="connsiteY2" fmla="*/ 318 h 2621118"/>
              <a:gd name="connsiteX3" fmla="*/ 6164312 w 6164312"/>
              <a:gd name="connsiteY3" fmla="*/ 1931162 h 2621118"/>
              <a:gd name="connsiteX4" fmla="*/ 0 w 6164312"/>
              <a:gd name="connsiteY4" fmla="*/ 2621118 h 262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4312" h="2621118">
                <a:moveTo>
                  <a:pt x="0" y="2621118"/>
                </a:moveTo>
                <a:lnTo>
                  <a:pt x="679479" y="0"/>
                </a:lnTo>
                <a:lnTo>
                  <a:pt x="6156000" y="318"/>
                </a:lnTo>
                <a:cubicBezTo>
                  <a:pt x="6158771" y="643933"/>
                  <a:pt x="6161541" y="1287547"/>
                  <a:pt x="6164312" y="1931162"/>
                </a:cubicBezTo>
                <a:lnTo>
                  <a:pt x="0" y="2621118"/>
                </a:lnTo>
                <a:close/>
              </a:path>
            </a:pathLst>
          </a:custGeom>
        </p:spPr>
        <p:txBody>
          <a:bodyPr/>
          <a:lstStyle>
            <a:lvl1pPr marL="0" indent="0" algn="r">
              <a:buFontTx/>
              <a:buNone/>
              <a:defRPr sz="1600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1.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3" name="Kuvan paikkamerkki 11">
            <a:extLst>
              <a:ext uri="{FF2B5EF4-FFF2-40B4-BE49-F238E27FC236}">
                <a16:creationId xmlns:a16="http://schemas.microsoft.com/office/drawing/2014/main" id="{213398F5-290C-A9DF-6523-5B429DFCCF2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30289" y="1998000"/>
            <a:ext cx="6459311" cy="3207600"/>
          </a:xfrm>
          <a:custGeom>
            <a:avLst/>
            <a:gdLst>
              <a:gd name="connsiteX0" fmla="*/ 0 w 6469200"/>
              <a:gd name="connsiteY0" fmla="*/ 0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0 w 6469200"/>
              <a:gd name="connsiteY4" fmla="*/ 0 h 3207600"/>
              <a:gd name="connsiteX0" fmla="*/ 261257 w 6469200"/>
              <a:gd name="connsiteY0" fmla="*/ 718457 h 3207600"/>
              <a:gd name="connsiteX1" fmla="*/ 6469200 w 6469200"/>
              <a:gd name="connsiteY1" fmla="*/ 0 h 3207600"/>
              <a:gd name="connsiteX2" fmla="*/ 6469200 w 6469200"/>
              <a:gd name="connsiteY2" fmla="*/ 3207600 h 3207600"/>
              <a:gd name="connsiteX3" fmla="*/ 0 w 6469200"/>
              <a:gd name="connsiteY3" fmla="*/ 3207600 h 3207600"/>
              <a:gd name="connsiteX4" fmla="*/ 261257 w 6469200"/>
              <a:gd name="connsiteY4" fmla="*/ 718457 h 3207600"/>
              <a:gd name="connsiteX0" fmla="*/ 111968 w 6319911"/>
              <a:gd name="connsiteY0" fmla="*/ 718457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11968 w 6319911"/>
              <a:gd name="connsiteY4" fmla="*/ 718457 h 3207600"/>
              <a:gd name="connsiteX0" fmla="*/ 158621 w 6319911"/>
              <a:gd name="connsiteY0" fmla="*/ 699796 h 3207600"/>
              <a:gd name="connsiteX1" fmla="*/ 6319911 w 6319911"/>
              <a:gd name="connsiteY1" fmla="*/ 0 h 3207600"/>
              <a:gd name="connsiteX2" fmla="*/ 6319911 w 6319911"/>
              <a:gd name="connsiteY2" fmla="*/ 3207600 h 3207600"/>
              <a:gd name="connsiteX3" fmla="*/ 0 w 6319911"/>
              <a:gd name="connsiteY3" fmla="*/ 1770685 h 3207600"/>
              <a:gd name="connsiteX4" fmla="*/ 158621 w 6319911"/>
              <a:gd name="connsiteY4" fmla="*/ 699796 h 3207600"/>
              <a:gd name="connsiteX0" fmla="*/ 270589 w 6431879"/>
              <a:gd name="connsiteY0" fmla="*/ 699796 h 3207600"/>
              <a:gd name="connsiteX1" fmla="*/ 6431879 w 6431879"/>
              <a:gd name="connsiteY1" fmla="*/ 0 h 3207600"/>
              <a:gd name="connsiteX2" fmla="*/ 6431879 w 6431879"/>
              <a:gd name="connsiteY2" fmla="*/ 3207600 h 3207600"/>
              <a:gd name="connsiteX3" fmla="*/ 0 w 6431879"/>
              <a:gd name="connsiteY3" fmla="*/ 1696040 h 3207600"/>
              <a:gd name="connsiteX4" fmla="*/ 270589 w 6431879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  <a:gd name="connsiteX0" fmla="*/ 298021 w 6459311"/>
              <a:gd name="connsiteY0" fmla="*/ 699796 h 3207600"/>
              <a:gd name="connsiteX1" fmla="*/ 6459311 w 6459311"/>
              <a:gd name="connsiteY1" fmla="*/ 0 h 3207600"/>
              <a:gd name="connsiteX2" fmla="*/ 6459311 w 6459311"/>
              <a:gd name="connsiteY2" fmla="*/ 3207600 h 3207600"/>
              <a:gd name="connsiteX3" fmla="*/ 0 w 6459311"/>
              <a:gd name="connsiteY3" fmla="*/ 1824056 h 3207600"/>
              <a:gd name="connsiteX4" fmla="*/ 298021 w 6459311"/>
              <a:gd name="connsiteY4" fmla="*/ 699796 h 320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9311" h="3207600">
                <a:moveTo>
                  <a:pt x="298021" y="699796"/>
                </a:moveTo>
                <a:lnTo>
                  <a:pt x="6459311" y="0"/>
                </a:lnTo>
                <a:lnTo>
                  <a:pt x="6459311" y="3207600"/>
                </a:lnTo>
                <a:lnTo>
                  <a:pt x="0" y="1824056"/>
                </a:lnTo>
                <a:lnTo>
                  <a:pt x="298021" y="699796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FontTx/>
              <a:buNone/>
              <a:defRPr sz="1600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2.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2" name="Kuvan paikkamerkki 11">
            <a:extLst>
              <a:ext uri="{FF2B5EF4-FFF2-40B4-BE49-F238E27FC236}">
                <a16:creationId xmlns:a16="http://schemas.microsoft.com/office/drawing/2014/main" id="{A1029FCA-64BC-6BB6-607F-AC980FC664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29540" y="3882368"/>
            <a:ext cx="7254877" cy="2972083"/>
          </a:xfrm>
          <a:custGeom>
            <a:avLst/>
            <a:gdLst>
              <a:gd name="connsiteX0" fmla="*/ 0 w 7250400"/>
              <a:gd name="connsiteY0" fmla="*/ 0 h 2966400"/>
              <a:gd name="connsiteX1" fmla="*/ 7250400 w 7250400"/>
              <a:gd name="connsiteY1" fmla="*/ 0 h 2966400"/>
              <a:gd name="connsiteX2" fmla="*/ 7250400 w 7250400"/>
              <a:gd name="connsiteY2" fmla="*/ 2966400 h 2966400"/>
              <a:gd name="connsiteX3" fmla="*/ 0 w 7250400"/>
              <a:gd name="connsiteY3" fmla="*/ 2966400 h 2966400"/>
              <a:gd name="connsiteX4" fmla="*/ 0 w 7250400"/>
              <a:gd name="connsiteY4" fmla="*/ 0 h 2966400"/>
              <a:gd name="connsiteX0" fmla="*/ 811764 w 7250400"/>
              <a:gd name="connsiteY0" fmla="*/ 0 h 3097028"/>
              <a:gd name="connsiteX1" fmla="*/ 7250400 w 7250400"/>
              <a:gd name="connsiteY1" fmla="*/ 130628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97028"/>
              <a:gd name="connsiteX1" fmla="*/ 7241069 w 7250400"/>
              <a:gd name="connsiteY1" fmla="*/ 1520890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97028"/>
              <a:gd name="connsiteX1" fmla="*/ 7241069 w 7250400"/>
              <a:gd name="connsiteY1" fmla="*/ 1425640 h 3097028"/>
              <a:gd name="connsiteX2" fmla="*/ 7250400 w 7250400"/>
              <a:gd name="connsiteY2" fmla="*/ 3097028 h 3097028"/>
              <a:gd name="connsiteX3" fmla="*/ 0 w 7250400"/>
              <a:gd name="connsiteY3" fmla="*/ 3097028 h 3097028"/>
              <a:gd name="connsiteX4" fmla="*/ 811764 w 7250400"/>
              <a:gd name="connsiteY4" fmla="*/ 0 h 3097028"/>
              <a:gd name="connsiteX0" fmla="*/ 811764 w 7250400"/>
              <a:gd name="connsiteY0" fmla="*/ 0 h 3058928"/>
              <a:gd name="connsiteX1" fmla="*/ 7241069 w 7250400"/>
              <a:gd name="connsiteY1" fmla="*/ 1387540 h 3058928"/>
              <a:gd name="connsiteX2" fmla="*/ 7250400 w 7250400"/>
              <a:gd name="connsiteY2" fmla="*/ 3058928 h 3058928"/>
              <a:gd name="connsiteX3" fmla="*/ 0 w 7250400"/>
              <a:gd name="connsiteY3" fmla="*/ 3058928 h 3058928"/>
              <a:gd name="connsiteX4" fmla="*/ 811764 w 7250400"/>
              <a:gd name="connsiteY4" fmla="*/ 0 h 3058928"/>
              <a:gd name="connsiteX0" fmla="*/ 783189 w 7221825"/>
              <a:gd name="connsiteY0" fmla="*/ 0 h 3058928"/>
              <a:gd name="connsiteX1" fmla="*/ 7212494 w 7221825"/>
              <a:gd name="connsiteY1" fmla="*/ 1387540 h 3058928"/>
              <a:gd name="connsiteX2" fmla="*/ 7221825 w 7221825"/>
              <a:gd name="connsiteY2" fmla="*/ 3058928 h 3058928"/>
              <a:gd name="connsiteX3" fmla="*/ 0 w 7221825"/>
              <a:gd name="connsiteY3" fmla="*/ 2954153 h 3058928"/>
              <a:gd name="connsiteX4" fmla="*/ 783189 w 7221825"/>
              <a:gd name="connsiteY4" fmla="*/ 0 h 3058928"/>
              <a:gd name="connsiteX0" fmla="*/ 783189 w 7231350"/>
              <a:gd name="connsiteY0" fmla="*/ 0 h 2963678"/>
              <a:gd name="connsiteX1" fmla="*/ 7212494 w 7231350"/>
              <a:gd name="connsiteY1" fmla="*/ 1387540 h 2963678"/>
              <a:gd name="connsiteX2" fmla="*/ 7231350 w 7231350"/>
              <a:gd name="connsiteY2" fmla="*/ 2963678 h 2963678"/>
              <a:gd name="connsiteX3" fmla="*/ 0 w 7231350"/>
              <a:gd name="connsiteY3" fmla="*/ 2954153 h 2963678"/>
              <a:gd name="connsiteX4" fmla="*/ 783189 w 7231350"/>
              <a:gd name="connsiteY4" fmla="*/ 0 h 2963678"/>
              <a:gd name="connsiteX0" fmla="*/ 741353 w 7231350"/>
              <a:gd name="connsiteY0" fmla="*/ 0 h 2975631"/>
              <a:gd name="connsiteX1" fmla="*/ 7212494 w 7231350"/>
              <a:gd name="connsiteY1" fmla="*/ 1399493 h 2975631"/>
              <a:gd name="connsiteX2" fmla="*/ 7231350 w 7231350"/>
              <a:gd name="connsiteY2" fmla="*/ 2975631 h 2975631"/>
              <a:gd name="connsiteX3" fmla="*/ 0 w 7231350"/>
              <a:gd name="connsiteY3" fmla="*/ 2966106 h 2975631"/>
              <a:gd name="connsiteX4" fmla="*/ 741353 w 7231350"/>
              <a:gd name="connsiteY4" fmla="*/ 0 h 2975631"/>
              <a:gd name="connsiteX0" fmla="*/ 783188 w 7273185"/>
              <a:gd name="connsiteY0" fmla="*/ 0 h 2975631"/>
              <a:gd name="connsiteX1" fmla="*/ 7254329 w 7273185"/>
              <a:gd name="connsiteY1" fmla="*/ 1399493 h 2975631"/>
              <a:gd name="connsiteX2" fmla="*/ 7273185 w 7273185"/>
              <a:gd name="connsiteY2" fmla="*/ 2975631 h 2975631"/>
              <a:gd name="connsiteX3" fmla="*/ 0 w 7273185"/>
              <a:gd name="connsiteY3" fmla="*/ 2972083 h 2975631"/>
              <a:gd name="connsiteX4" fmla="*/ 783188 w 7273185"/>
              <a:gd name="connsiteY4" fmla="*/ 0 h 2975631"/>
              <a:gd name="connsiteX0" fmla="*/ 783188 w 7254877"/>
              <a:gd name="connsiteY0" fmla="*/ 0 h 2972083"/>
              <a:gd name="connsiteX1" fmla="*/ 7254329 w 7254877"/>
              <a:gd name="connsiteY1" fmla="*/ 1399493 h 2972083"/>
              <a:gd name="connsiteX2" fmla="*/ 7249279 w 7254877"/>
              <a:gd name="connsiteY2" fmla="*/ 2969655 h 2972083"/>
              <a:gd name="connsiteX3" fmla="*/ 0 w 7254877"/>
              <a:gd name="connsiteY3" fmla="*/ 2972083 h 2972083"/>
              <a:gd name="connsiteX4" fmla="*/ 783188 w 7254877"/>
              <a:gd name="connsiteY4" fmla="*/ 0 h 2972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54877" h="2972083">
                <a:moveTo>
                  <a:pt x="783188" y="0"/>
                </a:moveTo>
                <a:lnTo>
                  <a:pt x="7254329" y="1399493"/>
                </a:lnTo>
                <a:cubicBezTo>
                  <a:pt x="7257439" y="1924872"/>
                  <a:pt x="7246169" y="2444276"/>
                  <a:pt x="7249279" y="2969655"/>
                </a:cubicBezTo>
                <a:lnTo>
                  <a:pt x="0" y="2972083"/>
                </a:lnTo>
                <a:lnTo>
                  <a:pt x="783188" y="0"/>
                </a:lnTo>
                <a:close/>
              </a:path>
            </a:pathLst>
          </a:custGeom>
        </p:spPr>
        <p:txBody>
          <a:bodyPr anchor="b"/>
          <a:lstStyle>
            <a:lvl1pPr marL="0" indent="0" algn="ctr">
              <a:buFontTx/>
              <a:buNone/>
              <a:defRPr sz="1600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Lisää 3. kuva tai väri kuvagalleriasta. Muita kuvia voit lisätä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4" name="eulogoplaceholder">
            <a:extLst>
              <a:ext uri="{FF2B5EF4-FFF2-40B4-BE49-F238E27FC236}">
                <a16:creationId xmlns:a16="http://schemas.microsoft.com/office/drawing/2014/main" id="{D86EE20E-F09E-B6DE-CDF6-15CD9710B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2525761" y="5344806"/>
            <a:ext cx="2761856" cy="235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i-FI" sz="1400" b="1" baseline="30000" dirty="0">
              <a:solidFill>
                <a:schemeClr val="bg1"/>
              </a:solidFill>
              <a:latin typeface="Exo 2" panose="00000500000000000000" pitchFamily="2" charset="0"/>
              <a:cs typeface="Felbridge Pro"/>
            </a:endParaRPr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A696714C-8E05-7032-19C1-2BD9B119057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928800" y="3096000"/>
            <a:ext cx="2160000" cy="216000"/>
          </a:xfrm>
        </p:spPr>
        <p:txBody>
          <a:bodyPr vert="horz" lIns="0" tIns="0" rIns="0" bIns="0" rtlCol="0" anchor="t" anchorCtr="0"/>
          <a:lstStyle>
            <a:lvl1pPr>
              <a:defRPr lang="en-US" sz="1400" smtClean="0"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r>
              <a:rPr lang="fi-FI"/>
              <a:t>Lucas Yoni</a:t>
            </a:r>
            <a:endParaRPr lang="fi-FI" dirty="0"/>
          </a:p>
        </p:txBody>
      </p:sp>
      <p:sp>
        <p:nvSpPr>
          <p:cNvPr id="7" name="DSecrecy">
            <a:extLst>
              <a:ext uri="{FF2B5EF4-FFF2-40B4-BE49-F238E27FC236}">
                <a16:creationId xmlns:a16="http://schemas.microsoft.com/office/drawing/2014/main" id="{9B504B06-4125-E9E6-B80C-83A5C07FAD3E}"/>
              </a:ext>
            </a:extLst>
          </p:cNvPr>
          <p:cNvSpPr txBox="1">
            <a:spLocks/>
          </p:cNvSpPr>
          <p:nvPr userDrawn="1"/>
        </p:nvSpPr>
        <p:spPr>
          <a:xfrm>
            <a:off x="838799" y="4571999"/>
            <a:ext cx="3931199" cy="55231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  <p:sp>
        <p:nvSpPr>
          <p:cNvPr id="8" name="DConfidentiality">
            <a:extLst>
              <a:ext uri="{FF2B5EF4-FFF2-40B4-BE49-F238E27FC236}">
                <a16:creationId xmlns:a16="http://schemas.microsoft.com/office/drawing/2014/main" id="{BA8CCEEC-032C-A2B5-CF7E-E964F6824C2C}"/>
              </a:ext>
            </a:extLst>
          </p:cNvPr>
          <p:cNvSpPr txBox="1">
            <a:spLocks/>
          </p:cNvSpPr>
          <p:nvPr userDrawn="1"/>
        </p:nvSpPr>
        <p:spPr>
          <a:xfrm>
            <a:off x="838800" y="4320000"/>
            <a:ext cx="1811094" cy="216000"/>
          </a:xfrm>
          <a:prstGeom prst="rect">
            <a:avLst/>
          </a:prstGeom>
        </p:spPr>
        <p:txBody>
          <a:bodyPr vert="horz" lIns="91440" tIns="45720" rIns="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00000"/>
              </a:solidFill>
              <a:latin typeface="Exo 2" panose="00000500000000000000" pitchFamily="2" charset="0"/>
            </a:endParaRPr>
          </a:p>
        </p:txBody>
      </p:sp>
      <p:sp>
        <p:nvSpPr>
          <p:cNvPr id="9" name="DDecree">
            <a:extLst>
              <a:ext uri="{FF2B5EF4-FFF2-40B4-BE49-F238E27FC236}">
                <a16:creationId xmlns:a16="http://schemas.microsoft.com/office/drawing/2014/main" id="{1BBBA746-B5D4-5637-E904-0B44443524BA}"/>
              </a:ext>
            </a:extLst>
          </p:cNvPr>
          <p:cNvSpPr txBox="1">
            <a:spLocks/>
          </p:cNvSpPr>
          <p:nvPr userDrawn="1"/>
        </p:nvSpPr>
        <p:spPr>
          <a:xfrm>
            <a:off x="2616249" y="4320000"/>
            <a:ext cx="2326280" cy="216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fi-FI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FF0000"/>
              </a:solidFill>
              <a:latin typeface="Exo 2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443243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5367-F18D-C660-4B52-87D8ED559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D9C22-1027-0683-B176-C05B4CDD3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588A1-C93F-C64D-0191-9D0BF47E7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A991F-20DA-CC6E-703A-8044B4C18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41C5-4773-C9E2-4AF6-9C05DC390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930998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2F335-9258-AA4E-6498-0531620F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7EA404-E5A2-391F-F5A9-C946FC1A1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F92A4-C433-EF9C-B0C7-54F70703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5F50A-46A9-5477-2437-F95E5896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763D-3F91-220E-E699-81860815D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76442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40449-9AD5-4AAA-8A5A-EE4EE32B1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E9228-E0AB-4B2E-A996-BCD4DEE8D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2DB4A5-BB73-32BF-C3BA-11DDB0B74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4006F-8A67-2FDD-0A4B-6B7853784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E7AE1-9D81-B4A4-C998-01C4D0ADB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D4F5-2B90-7720-BCFC-AEAC9E73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624346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13F85-4737-4A01-4335-05EF78BC1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A8557-0007-E3AD-ADA0-4BD4018CF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DFEA7-66A9-514B-EE60-7164E120C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A32E4C-3E33-A08A-2ECC-ADB12E257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C53F6A-EAB6-5B24-7D51-E6CBD6D3E5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70168-38DE-C70C-9D2C-73B1AEE2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16F799-5D63-F470-3CF6-7DE89846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A114D1-684F-A0ED-E7D4-8672BA9DE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313159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17EAB-C56D-CFDB-068A-B8F1ACEFC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7ECC7C-D7C8-AAEE-30D2-B93ACDB3F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600031-6C7F-65F4-F833-A9C4285FC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9FE22A-A554-91A5-CD68-819BD73C4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725451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7F1595-B331-979A-945F-B29E89DB7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10C701-1DB8-B353-7851-E6D061810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A6144-116B-FB7E-EDC8-2BF1318F5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718621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47503-961D-53A5-7C0D-2FD03BB53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9071A-E409-C9BE-E7B6-2C68A60CD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93D4F-3AD4-E1C8-326B-B69992D70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AFA372-752D-572C-6D7F-95481BA72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6F2F3-A01E-8590-653B-7DD2BDFD7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60839-AB21-0AA1-63F0-A01947386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91639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A29B0-C3DF-907F-290D-288A1267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5860DF-3EE2-A8AF-7CD1-457DB52D5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F111-3772-2A17-8A98-0216FB415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2E47E-F280-F8F9-C96F-93A05672D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C90D8-2A3C-ACDA-7359-9AE5EC38C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3CAB6-F5E0-991C-71F2-FEF59A387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481336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7134-59B8-B53A-79E3-378BE36C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4B7E8-98CA-F217-8A3A-71E87B21C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A0EFA-940D-302B-457C-9C21A83A4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01321-FDB0-546F-A5F3-98EDAAFE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29E45-F7A2-2EE8-BEA8-267D85AB8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96494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E85040-098C-146A-3502-1E616DC216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4EF70-F8A0-B2FF-EDA7-713232B3C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D6C90-BC5A-5244-9466-55C7FBF8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8C783-2633-74DD-68E2-A5C73D893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0C967-4FFA-A352-3624-AE6A23209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8260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aka_kuva_sininen" preserve="1" userDrawn="1">
  <p:cSld name="vaaka_kuva_sini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uvan paikkamerkki 3">
            <a:extLst>
              <a:ext uri="{FF2B5EF4-FFF2-40B4-BE49-F238E27FC236}">
                <a16:creationId xmlns:a16="http://schemas.microsoft.com/office/drawing/2014/main" id="{AB4047D7-75ED-C176-9F2B-759FC5065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 dirty="0"/>
              <a:t>Lisää kuva kuvagalleriasta, Väylän kuvapankista tai omista tiedostoista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8E480F-6969-9C85-3F13-C2581A92F7D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4589338"/>
            <a:ext cx="12192000" cy="792000"/>
          </a:xfrm>
          <a:gradFill>
            <a:gsLst>
              <a:gs pos="100000">
                <a:schemeClr val="accent1">
                  <a:alpha val="11000"/>
                </a:schemeClr>
              </a:gs>
              <a:gs pos="0">
                <a:schemeClr val="tx2">
                  <a:alpha val="70000"/>
                </a:schemeClr>
              </a:gs>
            </a:gsLst>
            <a:lin ang="0" scaled="0"/>
          </a:gradFill>
        </p:spPr>
        <p:txBody>
          <a:bodyPr lIns="10800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alaotsikko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6A058AD-20D3-103F-BE1A-6A66EEE2A881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0" y="3510000"/>
            <a:ext cx="12192000" cy="1080000"/>
          </a:xfrm>
          <a:gradFill>
            <a:gsLst>
              <a:gs pos="100000">
                <a:schemeClr val="accent1">
                  <a:alpha val="11000"/>
                </a:schemeClr>
              </a:gs>
              <a:gs pos="0">
                <a:schemeClr val="tx2">
                  <a:alpha val="70000"/>
                </a:schemeClr>
              </a:gs>
            </a:gsLst>
            <a:lin ang="0" scaled="0"/>
          </a:gradFill>
        </p:spPr>
        <p:txBody>
          <a:bodyPr lIns="1080000" anchor="b"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636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aka_kuva_vihrea" preserve="1" userDrawn="1">
  <p:cSld name="vaaka_kuva_vih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Kuvan paikkamerkki 3">
            <a:extLst>
              <a:ext uri="{FF2B5EF4-FFF2-40B4-BE49-F238E27FC236}">
                <a16:creationId xmlns:a16="http://schemas.microsoft.com/office/drawing/2014/main" id="{37D1F390-B184-4B82-1464-B4F5FE461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 dirty="0"/>
              <a:t>Lisää kuva kuvagalleriasta, Väylän kuvapankista tai omista tiedostoista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01834BC-D657-9433-05AE-301C6EFE0B6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4589338"/>
            <a:ext cx="12192000" cy="792000"/>
          </a:xfrm>
          <a:gradFill>
            <a:gsLst>
              <a:gs pos="100000">
                <a:schemeClr val="bg2">
                  <a:alpha val="11000"/>
                </a:schemeClr>
              </a:gs>
              <a:gs pos="0">
                <a:schemeClr val="accent4">
                  <a:alpha val="71000"/>
                </a:schemeClr>
              </a:gs>
            </a:gsLst>
            <a:lin ang="0" scaled="0"/>
          </a:gradFill>
        </p:spPr>
        <p:txBody>
          <a:bodyPr lIns="10800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alaotsikko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391C4EA-1BDA-2FE2-EC62-4C09E203DD3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0" y="3510000"/>
            <a:ext cx="12192000" cy="1080000"/>
          </a:xfrm>
          <a:gradFill>
            <a:gsLst>
              <a:gs pos="100000">
                <a:schemeClr val="bg2">
                  <a:alpha val="11000"/>
                </a:schemeClr>
              </a:gs>
              <a:gs pos="0">
                <a:schemeClr val="accent4">
                  <a:alpha val="71000"/>
                </a:schemeClr>
              </a:gs>
            </a:gsLst>
            <a:lin ang="0" scaled="0"/>
          </a:gradFill>
        </p:spPr>
        <p:txBody>
          <a:bodyPr lIns="1080000" anchor="b"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190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aka_kuva_pinkki" preserve="1" userDrawn="1">
  <p:cSld name="vaaka_kuva_pinkk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Kuvan paikkamerkki 3">
            <a:extLst>
              <a:ext uri="{FF2B5EF4-FFF2-40B4-BE49-F238E27FC236}">
                <a16:creationId xmlns:a16="http://schemas.microsoft.com/office/drawing/2014/main" id="{552D661D-62EC-E4F9-7F2D-E30CA1F0A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fi-FI" dirty="0"/>
              <a:t>Lisää kuva kuvagalleriasta, Väylän kuvapankista tai omista tiedostoista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83D4C-14C0-1A7B-8488-471A0D5995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4589338"/>
            <a:ext cx="12192000" cy="792000"/>
          </a:xfrm>
          <a:gradFill>
            <a:gsLst>
              <a:gs pos="100000">
                <a:schemeClr val="accent5">
                  <a:alpha val="14000"/>
                </a:schemeClr>
              </a:gs>
              <a:gs pos="0">
                <a:schemeClr val="accent5">
                  <a:alpha val="77000"/>
                </a:schemeClr>
              </a:gs>
            </a:gsLst>
            <a:lin ang="0" scaled="0"/>
          </a:gradFill>
        </p:spPr>
        <p:txBody>
          <a:bodyPr lIns="108000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alaotsikko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CB0C59-FB4D-3FDE-13BC-9E175336B7A8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0" y="3510000"/>
            <a:ext cx="12192000" cy="1080000"/>
          </a:xfrm>
          <a:gradFill>
            <a:gsLst>
              <a:gs pos="100000">
                <a:schemeClr val="accent5">
                  <a:alpha val="14000"/>
                </a:schemeClr>
              </a:gs>
              <a:gs pos="0">
                <a:schemeClr val="accent5">
                  <a:alpha val="77000"/>
                </a:schemeClr>
              </a:gs>
            </a:gsLst>
            <a:lin ang="0" scaled="0"/>
          </a:gradFill>
        </p:spPr>
        <p:txBody>
          <a:bodyPr lIns="1080000" anchor="b">
            <a:normAutofit/>
          </a:bodyPr>
          <a:lstStyle>
            <a:lvl1pPr marL="0" indent="0">
              <a:buNone/>
              <a:defRPr sz="3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Kirjoita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581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uva_teksti" preserve="1" userDrawn="1">
  <p:cSld name="kuva_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55970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Exo 2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6955971" cy="4320000"/>
          </a:xfrm>
        </p:spPr>
        <p:txBody>
          <a:bodyPr/>
          <a:lstStyle>
            <a:lvl1pPr>
              <a:defRPr>
                <a:latin typeface="Exo 2" panose="00000500000000000000" pitchFamily="2" charset="0"/>
              </a:defRPr>
            </a:lvl1pPr>
            <a:lvl2pPr>
              <a:defRPr>
                <a:latin typeface="Exo 2" panose="00000500000000000000" pitchFamily="2" charset="0"/>
              </a:defRPr>
            </a:lvl2pPr>
            <a:lvl3pPr>
              <a:defRPr>
                <a:latin typeface="Exo 2" panose="00000500000000000000" pitchFamily="2" charset="0"/>
              </a:defRPr>
            </a:lvl3pPr>
            <a:lvl4pPr>
              <a:defRPr>
                <a:latin typeface="Exo 2" panose="00000500000000000000" pitchFamily="2" charset="0"/>
              </a:defRPr>
            </a:lvl4pPr>
            <a:lvl5pPr>
              <a:defRPr>
                <a:latin typeface="Exo 2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A458CFA8-08E7-DAA8-E9CA-979753669B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920000" y="0"/>
            <a:ext cx="4284000" cy="6858000"/>
          </a:xfrm>
          <a:custGeom>
            <a:avLst/>
            <a:gdLst>
              <a:gd name="connsiteX0" fmla="*/ 0 w 4294800"/>
              <a:gd name="connsiteY0" fmla="*/ 0 h 6858000"/>
              <a:gd name="connsiteX1" fmla="*/ 4294800 w 4294800"/>
              <a:gd name="connsiteY1" fmla="*/ 0 h 6858000"/>
              <a:gd name="connsiteX2" fmla="*/ 4294800 w 4294800"/>
              <a:gd name="connsiteY2" fmla="*/ 6858000 h 6858000"/>
              <a:gd name="connsiteX3" fmla="*/ 0 w 4294800"/>
              <a:gd name="connsiteY3" fmla="*/ 6858000 h 6858000"/>
              <a:gd name="connsiteX4" fmla="*/ 0 w 4294800"/>
              <a:gd name="connsiteY4" fmla="*/ 0 h 6858000"/>
              <a:gd name="connsiteX0" fmla="*/ 1384662 w 4294800"/>
              <a:gd name="connsiteY0" fmla="*/ 0 h 6866708"/>
              <a:gd name="connsiteX1" fmla="*/ 4294800 w 4294800"/>
              <a:gd name="connsiteY1" fmla="*/ 8708 h 6866708"/>
              <a:gd name="connsiteX2" fmla="*/ 4294800 w 4294800"/>
              <a:gd name="connsiteY2" fmla="*/ 6866708 h 6866708"/>
              <a:gd name="connsiteX3" fmla="*/ 0 w 4294800"/>
              <a:gd name="connsiteY3" fmla="*/ 6866708 h 6866708"/>
              <a:gd name="connsiteX4" fmla="*/ 1384662 w 4294800"/>
              <a:gd name="connsiteY4" fmla="*/ 0 h 686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4800" h="6866708">
                <a:moveTo>
                  <a:pt x="1384662" y="0"/>
                </a:moveTo>
                <a:lnTo>
                  <a:pt x="4294800" y="8708"/>
                </a:lnTo>
                <a:lnTo>
                  <a:pt x="4294800" y="6866708"/>
                </a:lnTo>
                <a:lnTo>
                  <a:pt x="0" y="6866708"/>
                </a:lnTo>
                <a:lnTo>
                  <a:pt x="1384662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None/>
              <a:defRPr>
                <a:latin typeface="Exo 2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 typeface="Arial"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  <a:latin typeface="Exo 2" panose="00000500000000000000" pitchFamily="2" charset="0"/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483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vea_kuva_teksti" preserve="1" userDrawn="1">
  <p:cSld name="levea_kuva_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162006" cy="1325563"/>
          </a:xfrm>
        </p:spPr>
        <p:txBody>
          <a:bodyPr>
            <a:normAutofit/>
          </a:bodyPr>
          <a:lstStyle>
            <a:lvl1pPr>
              <a:defRPr sz="3200" b="1" i="0" baseline="0">
                <a:latin typeface="Exo 2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200" y="1813968"/>
            <a:ext cx="4177938" cy="4320000"/>
          </a:xfrm>
        </p:spPr>
        <p:txBody>
          <a:bodyPr/>
          <a:lstStyle>
            <a:lvl1pPr>
              <a:defRPr>
                <a:latin typeface="Exo 2" panose="00000500000000000000" pitchFamily="2" charset="0"/>
              </a:defRPr>
            </a:lvl1pPr>
            <a:lvl2pPr>
              <a:defRPr>
                <a:latin typeface="Exo 2" panose="00000500000000000000" pitchFamily="2" charset="0"/>
              </a:defRPr>
            </a:lvl2pPr>
            <a:lvl3pPr>
              <a:defRPr>
                <a:latin typeface="Exo 2" panose="00000500000000000000" pitchFamily="2" charset="0"/>
              </a:defRPr>
            </a:lvl3pPr>
            <a:lvl4pPr>
              <a:defRPr>
                <a:latin typeface="Exo 2" panose="00000500000000000000" pitchFamily="2" charset="0"/>
              </a:defRPr>
            </a:lvl4pPr>
            <a:lvl5pPr>
              <a:defRPr>
                <a:latin typeface="Exo 2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A458CFA8-08E7-DAA8-E9CA-979753669B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732800" y="0"/>
            <a:ext cx="7459200" cy="6858000"/>
          </a:xfrm>
          <a:custGeom>
            <a:avLst/>
            <a:gdLst>
              <a:gd name="connsiteX0" fmla="*/ 0 w 4294800"/>
              <a:gd name="connsiteY0" fmla="*/ 0 h 6858000"/>
              <a:gd name="connsiteX1" fmla="*/ 4294800 w 4294800"/>
              <a:gd name="connsiteY1" fmla="*/ 0 h 6858000"/>
              <a:gd name="connsiteX2" fmla="*/ 4294800 w 4294800"/>
              <a:gd name="connsiteY2" fmla="*/ 6858000 h 6858000"/>
              <a:gd name="connsiteX3" fmla="*/ 0 w 4294800"/>
              <a:gd name="connsiteY3" fmla="*/ 6858000 h 6858000"/>
              <a:gd name="connsiteX4" fmla="*/ 0 w 4294800"/>
              <a:gd name="connsiteY4" fmla="*/ 0 h 6858000"/>
              <a:gd name="connsiteX0" fmla="*/ 1384662 w 4294800"/>
              <a:gd name="connsiteY0" fmla="*/ 0 h 6866708"/>
              <a:gd name="connsiteX1" fmla="*/ 4294800 w 4294800"/>
              <a:gd name="connsiteY1" fmla="*/ 8708 h 6866708"/>
              <a:gd name="connsiteX2" fmla="*/ 4294800 w 4294800"/>
              <a:gd name="connsiteY2" fmla="*/ 6866708 h 6866708"/>
              <a:gd name="connsiteX3" fmla="*/ 0 w 4294800"/>
              <a:gd name="connsiteY3" fmla="*/ 6866708 h 6866708"/>
              <a:gd name="connsiteX4" fmla="*/ 1384662 w 4294800"/>
              <a:gd name="connsiteY4" fmla="*/ 0 h 686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4800" h="6866708">
                <a:moveTo>
                  <a:pt x="1384662" y="0"/>
                </a:moveTo>
                <a:lnTo>
                  <a:pt x="4294800" y="8708"/>
                </a:lnTo>
                <a:lnTo>
                  <a:pt x="4294800" y="6866708"/>
                </a:lnTo>
                <a:lnTo>
                  <a:pt x="0" y="6866708"/>
                </a:lnTo>
                <a:lnTo>
                  <a:pt x="1384662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None/>
              <a:defRPr>
                <a:latin typeface="Exo 2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 typeface="Arial"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98989"/>
                </a:solidFill>
                <a:latin typeface="Exo 2" panose="00000500000000000000" pitchFamily="2" charset="0"/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42974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vea_kuva_teksti2" preserve="1" userDrawn="1">
  <p:cSld name="levea_kuva_teksti2">
    <p:bg>
      <p:bgPr>
        <a:gradFill>
          <a:gsLst>
            <a:gs pos="50000">
              <a:schemeClr val="tx2"/>
            </a:gs>
            <a:gs pos="100000">
              <a:schemeClr val="accent1"/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162006" cy="1325563"/>
          </a:xfrm>
        </p:spPr>
        <p:txBody>
          <a:bodyPr>
            <a:normAutofit/>
          </a:bodyPr>
          <a:lstStyle>
            <a:lvl1pPr>
              <a:defRPr sz="3200" b="1" i="0" baseline="0">
                <a:solidFill>
                  <a:schemeClr val="bg1"/>
                </a:solidFill>
                <a:latin typeface="Exo 2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F289C589-D0B7-CF7C-D481-B7C91F6295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200" y="1813968"/>
            <a:ext cx="4177938" cy="4320000"/>
          </a:xfrm>
        </p:spPr>
        <p:txBody>
          <a:bodyPr/>
          <a:lstStyle>
            <a:lvl1pPr>
              <a:buClr>
                <a:srgbClr val="49C2F1"/>
              </a:buClr>
              <a:defRPr>
                <a:solidFill>
                  <a:schemeClr val="bg1"/>
                </a:solidFill>
                <a:latin typeface="Exo 2" panose="00000500000000000000" pitchFamily="2" charset="0"/>
              </a:defRPr>
            </a:lvl1pPr>
            <a:lvl2pPr>
              <a:buClr>
                <a:srgbClr val="49C2F1"/>
              </a:buClr>
              <a:defRPr>
                <a:solidFill>
                  <a:schemeClr val="bg1"/>
                </a:solidFill>
                <a:latin typeface="Exo 2" panose="00000500000000000000" pitchFamily="2" charset="0"/>
              </a:defRPr>
            </a:lvl2pPr>
            <a:lvl3pPr>
              <a:buClr>
                <a:srgbClr val="49C2F1"/>
              </a:buClr>
              <a:defRPr>
                <a:solidFill>
                  <a:schemeClr val="bg1"/>
                </a:solidFill>
                <a:latin typeface="Exo 2" panose="00000500000000000000" pitchFamily="2" charset="0"/>
              </a:defRPr>
            </a:lvl3pPr>
            <a:lvl4pPr>
              <a:buClr>
                <a:srgbClr val="49C2F1"/>
              </a:buClr>
              <a:defRPr>
                <a:solidFill>
                  <a:schemeClr val="bg1"/>
                </a:solidFill>
                <a:latin typeface="Exo 2" panose="00000500000000000000" pitchFamily="2" charset="0"/>
              </a:defRPr>
            </a:lvl4pPr>
            <a:lvl5pPr>
              <a:buClr>
                <a:srgbClr val="49C2F1"/>
              </a:buClr>
              <a:defRPr>
                <a:solidFill>
                  <a:schemeClr val="bg1"/>
                </a:solidFill>
                <a:latin typeface="Exo 2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7" name="Kuvan paikkamerkki 6">
            <a:extLst>
              <a:ext uri="{FF2B5EF4-FFF2-40B4-BE49-F238E27FC236}">
                <a16:creationId xmlns:a16="http://schemas.microsoft.com/office/drawing/2014/main" id="{A458CFA8-08E7-DAA8-E9CA-979753669B3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732800" y="0"/>
            <a:ext cx="7459200" cy="6858000"/>
          </a:xfrm>
          <a:custGeom>
            <a:avLst/>
            <a:gdLst>
              <a:gd name="connsiteX0" fmla="*/ 0 w 4294800"/>
              <a:gd name="connsiteY0" fmla="*/ 0 h 6858000"/>
              <a:gd name="connsiteX1" fmla="*/ 4294800 w 4294800"/>
              <a:gd name="connsiteY1" fmla="*/ 0 h 6858000"/>
              <a:gd name="connsiteX2" fmla="*/ 4294800 w 4294800"/>
              <a:gd name="connsiteY2" fmla="*/ 6858000 h 6858000"/>
              <a:gd name="connsiteX3" fmla="*/ 0 w 4294800"/>
              <a:gd name="connsiteY3" fmla="*/ 6858000 h 6858000"/>
              <a:gd name="connsiteX4" fmla="*/ 0 w 4294800"/>
              <a:gd name="connsiteY4" fmla="*/ 0 h 6858000"/>
              <a:gd name="connsiteX0" fmla="*/ 1384662 w 4294800"/>
              <a:gd name="connsiteY0" fmla="*/ 0 h 6866708"/>
              <a:gd name="connsiteX1" fmla="*/ 4294800 w 4294800"/>
              <a:gd name="connsiteY1" fmla="*/ 8708 h 6866708"/>
              <a:gd name="connsiteX2" fmla="*/ 4294800 w 4294800"/>
              <a:gd name="connsiteY2" fmla="*/ 6866708 h 6866708"/>
              <a:gd name="connsiteX3" fmla="*/ 0 w 4294800"/>
              <a:gd name="connsiteY3" fmla="*/ 6866708 h 6866708"/>
              <a:gd name="connsiteX4" fmla="*/ 1384662 w 4294800"/>
              <a:gd name="connsiteY4" fmla="*/ 0 h 6866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4800" h="6866708">
                <a:moveTo>
                  <a:pt x="1384662" y="0"/>
                </a:moveTo>
                <a:lnTo>
                  <a:pt x="4294800" y="8708"/>
                </a:lnTo>
                <a:lnTo>
                  <a:pt x="4294800" y="6866708"/>
                </a:lnTo>
                <a:lnTo>
                  <a:pt x="0" y="6866708"/>
                </a:lnTo>
                <a:lnTo>
                  <a:pt x="1384662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65AF"/>
              </a:buClr>
              <a:buSzTx/>
              <a:buFont typeface="Arial"/>
              <a:buNone/>
              <a:tabLst/>
              <a:defRPr/>
            </a:pPr>
            <a:r>
              <a:rPr lang="fi-FI" dirty="0"/>
              <a:t>Lisää kuva kuvagalleriasta, Väylän kuvapankista tai omista tiedostoista</a:t>
            </a:r>
            <a:endParaRPr lang="en-US" dirty="0"/>
          </a:p>
          <a:p>
            <a:endParaRPr lang="fi-FI" dirty="0"/>
          </a:p>
        </p:txBody>
      </p:sp>
      <p:sp>
        <p:nvSpPr>
          <p:cNvPr id="8" name="Dian numeron paikkamerkki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Exo 2" panose="00000500000000000000" pitchFamily="2" charset="0"/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820230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dirty="0"/>
              <a:t>Muokkaa </a:t>
            </a:r>
            <a:r>
              <a:rPr lang="fi-FI" dirty="0" err="1"/>
              <a:t>perustyyl</a:t>
            </a:r>
            <a:r>
              <a:rPr lang="fi-FI" dirty="0"/>
              <a:t>. </a:t>
            </a:r>
            <a:r>
              <a:rPr lang="fi-FI" dirty="0" err="1"/>
              <a:t>napsautt</a:t>
            </a:r>
            <a:r>
              <a:rPr lang="fi-FI" dirty="0"/>
              <a:t>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/>
              <a:t>Muokkaa tekstin perustyylejä</a:t>
            </a:r>
          </a:p>
          <a:p>
            <a:pPr lvl="1"/>
            <a:r>
              <a:rPr lang="fi-FI" dirty="0"/>
              <a:t>toinen taso</a:t>
            </a:r>
          </a:p>
          <a:p>
            <a:pPr lvl="2"/>
            <a:r>
              <a:rPr lang="fi-FI" dirty="0"/>
              <a:t>kolmas taso</a:t>
            </a:r>
          </a:p>
          <a:p>
            <a:pPr lvl="3"/>
            <a:r>
              <a:rPr lang="fi-FI" dirty="0"/>
              <a:t>neljäs taso</a:t>
            </a:r>
          </a:p>
          <a:p>
            <a:pPr lvl="4"/>
            <a:r>
              <a:rPr lang="fi-FI" dirty="0"/>
              <a:t>viides taso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0350" y="6356350"/>
            <a:ext cx="2212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Exo 2" panose="00000500000000000000" pitchFamily="2" charset="0"/>
              </a:defRPr>
            </a:lvl1pPr>
          </a:lstStyle>
          <a:p>
            <a:r>
              <a:rPr lang="en-US"/>
              <a:t>Lucas Yoni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1756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Exo 2" panose="00000500000000000000" pitchFamily="2" charset="0"/>
              </a:defRPr>
            </a:lvl1pPr>
          </a:lstStyle>
          <a:p>
            <a:r>
              <a:rPr lang="fi-FI"/>
              <a:t>8.10.2024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49" y="6356350"/>
            <a:ext cx="561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lumMod val="50000"/>
                    <a:lumOff val="50000"/>
                  </a:schemeClr>
                </a:solidFill>
                <a:latin typeface="Exo 2" panose="00000500000000000000" pitchFamily="2" charset="0"/>
              </a:defRPr>
            </a:lvl1pPr>
          </a:lstStyle>
          <a:p>
            <a:fld id="{6BD4A0EF-951A-4343-A672-F31B58E682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04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62" r:id="rId2"/>
    <p:sldLayoutId id="2147483784" r:id="rId3"/>
    <p:sldLayoutId id="2147483764" r:id="rId4"/>
    <p:sldLayoutId id="2147483765" r:id="rId5"/>
    <p:sldLayoutId id="2147483763" r:id="rId6"/>
    <p:sldLayoutId id="2147483766" r:id="rId7"/>
    <p:sldLayoutId id="2147483767" r:id="rId8"/>
    <p:sldLayoutId id="2147483785" r:id="rId9"/>
    <p:sldLayoutId id="2147483768" r:id="rId10"/>
    <p:sldLayoutId id="2147483786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87" r:id="rId17"/>
    <p:sldLayoutId id="2147483788" r:id="rId18"/>
    <p:sldLayoutId id="2147483774" r:id="rId19"/>
    <p:sldLayoutId id="2147483775" r:id="rId20"/>
    <p:sldLayoutId id="2147483780" r:id="rId21"/>
    <p:sldLayoutId id="2147483781" r:id="rId22"/>
    <p:sldLayoutId id="2147483782" r:id="rId23"/>
    <p:sldLayoutId id="2147483776" r:id="rId24"/>
    <p:sldLayoutId id="2147483777" r:id="rId25"/>
    <p:sldLayoutId id="2147483778" r:id="rId26"/>
    <p:sldLayoutId id="2147483779" r:id="rId27"/>
    <p:sldLayoutId id="2147483789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Exo 2" panose="00000500000000000000" pitchFamily="2" charset="0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20000"/>
        </a:lnSpc>
        <a:spcBef>
          <a:spcPts val="1000"/>
        </a:spcBef>
        <a:buClr>
          <a:srgbClr val="0065AF"/>
        </a:buClr>
        <a:buFont typeface="Arial"/>
        <a:buChar char="•"/>
        <a:defRPr sz="2000" kern="1200">
          <a:solidFill>
            <a:schemeClr val="tx1"/>
          </a:solidFill>
          <a:latin typeface="Exo 2" panose="00000500000000000000" pitchFamily="2" charset="0"/>
          <a:ea typeface="+mn-ea"/>
          <a:cs typeface="+mn-cs"/>
        </a:defRPr>
      </a:lvl1pPr>
      <a:lvl2pPr marL="741600" indent="-284400" algn="l" defTabSz="914400" rtl="0" eaLnBrk="1" latinLnBrk="0" hangingPunct="1">
        <a:lnSpc>
          <a:spcPct val="120000"/>
        </a:lnSpc>
        <a:spcBef>
          <a:spcPts val="500"/>
        </a:spcBef>
        <a:buClr>
          <a:srgbClr val="0065AF"/>
        </a:buClr>
        <a:buFont typeface="Arial"/>
        <a:buChar char="•"/>
        <a:defRPr sz="1600" kern="1200">
          <a:solidFill>
            <a:schemeClr val="tx1"/>
          </a:solidFill>
          <a:latin typeface="Exo 2" panose="00000500000000000000" pitchFamily="2" charset="0"/>
          <a:ea typeface="+mn-ea"/>
          <a:cs typeface="+mn-cs"/>
        </a:defRPr>
      </a:lvl2pPr>
      <a:lvl3pPr marL="1087200" indent="-172800" algn="l" defTabSz="914400" rtl="0" eaLnBrk="1" latinLnBrk="0" hangingPunct="1">
        <a:lnSpc>
          <a:spcPct val="120000"/>
        </a:lnSpc>
        <a:spcBef>
          <a:spcPts val="500"/>
        </a:spcBef>
        <a:buClr>
          <a:srgbClr val="0065AF"/>
        </a:buClr>
        <a:buFont typeface="Arial"/>
        <a:buChar char="•"/>
        <a:defRPr sz="1400" kern="1200">
          <a:solidFill>
            <a:schemeClr val="tx1"/>
          </a:solidFill>
          <a:latin typeface="Exo 2" panose="00000500000000000000" pitchFamily="2" charset="0"/>
          <a:ea typeface="+mn-ea"/>
          <a:cs typeface="+mn-cs"/>
        </a:defRPr>
      </a:lvl3pPr>
      <a:lvl4pPr marL="1600200" indent="-172800" algn="l" defTabSz="914400" rtl="0" eaLnBrk="1" latinLnBrk="0" hangingPunct="1">
        <a:lnSpc>
          <a:spcPct val="120000"/>
        </a:lnSpc>
        <a:spcBef>
          <a:spcPts val="500"/>
        </a:spcBef>
        <a:buClr>
          <a:srgbClr val="0065AF"/>
        </a:buClr>
        <a:buFont typeface="Arial"/>
        <a:buChar char="•"/>
        <a:defRPr sz="1400" kern="1200">
          <a:solidFill>
            <a:schemeClr val="tx1"/>
          </a:solidFill>
          <a:latin typeface="Exo 2" panose="00000500000000000000" pitchFamily="2" charset="0"/>
          <a:ea typeface="+mn-ea"/>
          <a:cs typeface="+mn-cs"/>
        </a:defRPr>
      </a:lvl4pPr>
      <a:lvl5pPr marL="2057400" indent="-172800" algn="l" defTabSz="914400" rtl="0" eaLnBrk="1" latinLnBrk="0" hangingPunct="1">
        <a:lnSpc>
          <a:spcPct val="120000"/>
        </a:lnSpc>
        <a:spcBef>
          <a:spcPts val="500"/>
        </a:spcBef>
        <a:buClr>
          <a:srgbClr val="0065AF"/>
        </a:buClr>
        <a:buFont typeface="Arial"/>
        <a:buChar char="•"/>
        <a:defRPr sz="1400" kern="1200">
          <a:solidFill>
            <a:schemeClr val="tx1"/>
          </a:solidFill>
          <a:latin typeface="Exo 2" panose="000005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F05D8-C801-35EE-DD7E-F8983ABD8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95AD0-D8DF-1A40-AA9D-1ED0CA2B8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43942-DEF9-8716-6C88-F66211199F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ACAEF-8E0E-4A69-BA5F-32B228680821}" type="datetimeFigureOut">
              <a:rPr lang="fi-FI" smtClean="0"/>
              <a:t>11.10.2024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68E15-3B29-CF95-6522-5AC2935A7B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AC1C0-F175-6010-1B8B-846818DE4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5DDF5-22B9-4603-A20D-AAAB98C0CC3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82605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2805AD4-3F40-DEE9-7F78-A7EF4956F78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80" b="21480"/>
          <a:stretch>
            <a:fillRect/>
          </a:stretch>
        </p:blipFill>
        <p:spPr>
          <a:xfrm>
            <a:off x="6037263" y="0"/>
            <a:ext cx="6156325" cy="2633663"/>
          </a:xfr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AC1A0C6F-A31C-8334-209D-2C8ECB5D2C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Suunnattomien tiekuvien korjaus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FDAB159A-C79D-DE07-5221-862DA47718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Python-ohjelman esittely</a:t>
            </a:r>
          </a:p>
        </p:txBody>
      </p:sp>
      <p:pic>
        <p:nvPicPr>
          <p:cNvPr id="11" name="Picture Placeholder 10" descr="A road between fields&#10;&#10;Description automatically generated with medium confidence">
            <a:extLst>
              <a:ext uri="{FF2B5EF4-FFF2-40B4-BE49-F238E27FC236}">
                <a16:creationId xmlns:a16="http://schemas.microsoft.com/office/drawing/2014/main" id="{B811666B-21CA-CDBA-9136-58B3304BB6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6" b="16896"/>
          <a:stretch>
            <a:fillRect/>
          </a:stretch>
        </p:blipFill>
        <p:spPr/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7949F26-DC09-C987-46E8-CB387DA0D6C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i-FI" dirty="0"/>
              <a:t>11.10.2024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5BEFF7-7598-4B5C-615C-5CCDA96FBDC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i-FI"/>
              <a:t>Lucas Yoni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260623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27278EE-5BF6-8D9D-01AD-58D6D8BE59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977088"/>
            <a:ext cx="12192000" cy="2880911"/>
          </a:xfrm>
          <a:prstGeom prst="rect">
            <a:avLst/>
          </a:prstGeom>
          <a:solidFill>
            <a:srgbClr val="FFED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83885C-54D6-6BBA-7585-3E7692868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200" b="1" dirty="0">
                <a:latin typeface="Exo 2" panose="00000500000000000000" pitchFamily="2" charset="0"/>
              </a:rPr>
              <a:t>Uusi tietorakenne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56F85-DCB8-B460-51EE-28FC4145C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294"/>
            <a:ext cx="11037983" cy="2478795"/>
          </a:xfrm>
        </p:spPr>
        <p:txBody>
          <a:bodyPr>
            <a:normAutofit/>
          </a:bodyPr>
          <a:lstStyle/>
          <a:p>
            <a:r>
              <a:rPr lang="fi-FI" sz="2000" dirty="0">
                <a:latin typeface="Exo 2" panose="00000500000000000000" pitchFamily="2" charset="0"/>
              </a:rPr>
              <a:t>Rakennetaan sisäkkäiset sanakirjat, joilla erotetaan selkeämmin kuvat tienumeron ja tieosan mukaan. </a:t>
            </a:r>
          </a:p>
          <a:p>
            <a:r>
              <a:rPr lang="fi-FI" sz="2000" dirty="0">
                <a:latin typeface="Exo 2" panose="00000500000000000000" pitchFamily="2" charset="0"/>
              </a:rPr>
              <a:t>Muutokset </a:t>
            </a:r>
            <a:r>
              <a:rPr lang="fi-FI" sz="2000" dirty="0" err="1">
                <a:latin typeface="Exo 2" panose="00000500000000000000" pitchFamily="2" charset="0"/>
              </a:rPr>
              <a:t>suunta_tieosoite</a:t>
            </a:r>
            <a:r>
              <a:rPr lang="fi-FI" sz="2000" dirty="0">
                <a:latin typeface="Exo 2" panose="00000500000000000000" pitchFamily="2" charset="0"/>
              </a:rPr>
              <a:t>-sarakkeen arvoihin tehdään sanakirjoissa. </a:t>
            </a:r>
          </a:p>
          <a:p>
            <a:r>
              <a:rPr lang="fi-FI" sz="2000" dirty="0">
                <a:latin typeface="Exo 2" panose="00000500000000000000" pitchFamily="2" charset="0"/>
              </a:rPr>
              <a:t>Yksittäiset kuvat jaetaan tieosakohtaisiin ”kuvaussarjoihin”, jotka muodostuvat saman tien saman tieosan varrelta otetuista ajallisesti ja suunnallisesti läheisistä kuvista. </a:t>
            </a:r>
          </a:p>
          <a:p>
            <a:r>
              <a:rPr lang="fi-FI" sz="2000" dirty="0">
                <a:latin typeface="Exo 2" panose="00000500000000000000" pitchFamily="2" charset="0"/>
              </a:rPr>
              <a:t>Peräkkäisten kuvien aika-, etäisyys- ja suuntaeroille asetetaan raja-arvoja, joiden ylityttyä rakentuva sarja katkeaa ja uusi sarja alkaa.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46E01-1107-714D-206C-A05BD9FB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246D9F-905C-8720-CD28-E9C8EAA904AF}"/>
              </a:ext>
            </a:extLst>
          </p:cNvPr>
          <p:cNvSpPr txBox="1">
            <a:spLocks/>
          </p:cNvSpPr>
          <p:nvPr/>
        </p:nvSpPr>
        <p:spPr>
          <a:xfrm>
            <a:off x="1099391" y="4072625"/>
            <a:ext cx="110379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400" dirty="0">
                <a:latin typeface="Exo 2" panose="00000500000000000000" pitchFamily="2" charset="0"/>
              </a:rPr>
              <a:t>{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Tie: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</a:p>
          <a:p>
            <a:r>
              <a:rPr lang="fi-FI" sz="2400" dirty="0">
                <a:latin typeface="Exo 2" panose="00000500000000000000" pitchFamily="2" charset="0"/>
              </a:rPr>
              <a:t>            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[{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Tieosa1: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[sarja1_1]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[sarja1_2]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[… 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]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[sarja2_1]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[sarja2_2]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[… 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]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], […]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},</a:t>
            </a:r>
          </a:p>
          <a:p>
            <a:r>
              <a:rPr lang="fi-FI" sz="2400" dirty="0">
                <a:latin typeface="Exo 2" panose="00000500000000000000" pitchFamily="2" charset="0"/>
              </a:rPr>
              <a:t>	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{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Tieosa2: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[sarja1_1]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[sarja1_2]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[… 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]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[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[sarja2_1]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[sarja2_2]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,</a:t>
            </a:r>
            <a:r>
              <a:rPr lang="fi-FI" sz="2400" dirty="0">
                <a:latin typeface="Exo 2" panose="00000500000000000000" pitchFamily="2" charset="0"/>
              </a:rPr>
              <a:t> </a:t>
            </a:r>
            <a:r>
              <a:rPr lang="fi-FI" sz="2400" dirty="0">
                <a:solidFill>
                  <a:srgbClr val="FF5100"/>
                </a:solidFill>
                <a:latin typeface="Exo 2" panose="00000500000000000000" pitchFamily="2" charset="0"/>
              </a:rPr>
              <a:t>[… ]</a:t>
            </a:r>
            <a:r>
              <a:rPr lang="fi-FI" sz="2400" dirty="0">
                <a:solidFill>
                  <a:srgbClr val="22C4B8"/>
                </a:solidFill>
                <a:latin typeface="Exo 2" panose="00000500000000000000" pitchFamily="2" charset="0"/>
              </a:rPr>
              <a:t>]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], […]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},</a:t>
            </a:r>
          </a:p>
          <a:p>
            <a:r>
              <a:rPr lang="fi-FI" sz="2400" dirty="0">
                <a:latin typeface="Exo 2" panose="00000500000000000000" pitchFamily="2" charset="0"/>
              </a:rPr>
              <a:t>	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{…}</a:t>
            </a:r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	</a:t>
            </a:r>
            <a:endParaRPr lang="fi-FI" sz="2400" dirty="0">
              <a:latin typeface="Exo 2" panose="00000500000000000000" pitchFamily="2" charset="0"/>
            </a:endParaRPr>
          </a:p>
          <a:p>
            <a:r>
              <a:rPr lang="fi-FI" sz="2400" dirty="0">
                <a:solidFill>
                  <a:srgbClr val="0070C0"/>
                </a:solidFill>
                <a:latin typeface="Exo 2" panose="00000500000000000000" pitchFamily="2" charset="0"/>
              </a:rPr>
              <a:t>             </a:t>
            </a:r>
            <a:r>
              <a:rPr lang="fi-FI" sz="2400" dirty="0">
                <a:solidFill>
                  <a:srgbClr val="CC3399"/>
                </a:solidFill>
                <a:latin typeface="Exo 2" panose="00000500000000000000" pitchFamily="2" charset="0"/>
              </a:rPr>
              <a:t>]</a:t>
            </a:r>
          </a:p>
          <a:p>
            <a:r>
              <a:rPr lang="fi-FI" sz="2400" dirty="0">
                <a:latin typeface="Exo 2" panose="00000500000000000000" pitchFamily="2" charset="0"/>
              </a:rPr>
              <a:t> }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6DA6B3-4AC3-DEB9-FEB5-E8E18E02F543}"/>
              </a:ext>
            </a:extLst>
          </p:cNvPr>
          <p:cNvSpPr/>
          <p:nvPr/>
        </p:nvSpPr>
        <p:spPr>
          <a:xfrm>
            <a:off x="9171546" y="6263489"/>
            <a:ext cx="1855847" cy="365125"/>
          </a:xfrm>
          <a:prstGeom prst="roundRect">
            <a:avLst>
              <a:gd name="adj" fmla="val 3604"/>
            </a:avLst>
          </a:prstGeom>
          <a:solidFill>
            <a:srgbClr val="FF51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b="1" dirty="0">
                <a:latin typeface="Exo 2" panose="00000500000000000000" pitchFamily="2" charset="0"/>
              </a:rPr>
              <a:t>kuva ominaisuustietoineen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64F60DA-4CA6-2B41-026F-C37C5139C22F}"/>
              </a:ext>
            </a:extLst>
          </p:cNvPr>
          <p:cNvSpPr/>
          <p:nvPr/>
        </p:nvSpPr>
        <p:spPr>
          <a:xfrm>
            <a:off x="9171546" y="5833346"/>
            <a:ext cx="1855847" cy="365125"/>
          </a:xfrm>
          <a:prstGeom prst="roundRect">
            <a:avLst>
              <a:gd name="adj" fmla="val 3604"/>
            </a:avLst>
          </a:prstGeom>
          <a:solidFill>
            <a:srgbClr val="22C4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100" b="1" dirty="0">
                <a:latin typeface="Exo 2" panose="00000500000000000000" pitchFamily="2" charset="0"/>
              </a:rPr>
              <a:t>kuvasarja</a:t>
            </a:r>
          </a:p>
        </p:txBody>
      </p:sp>
      <p:sp>
        <p:nvSpPr>
          <p:cNvPr id="9" name="Left Bracket 8">
            <a:extLst>
              <a:ext uri="{FF2B5EF4-FFF2-40B4-BE49-F238E27FC236}">
                <a16:creationId xmlns:a16="http://schemas.microsoft.com/office/drawing/2014/main" id="{242B4E72-62BE-6C10-F359-E251169DC1E1}"/>
              </a:ext>
            </a:extLst>
          </p:cNvPr>
          <p:cNvSpPr/>
          <p:nvPr/>
        </p:nvSpPr>
        <p:spPr>
          <a:xfrm rot="16200000">
            <a:off x="9166325" y="3593506"/>
            <a:ext cx="45719" cy="3676417"/>
          </a:xfrm>
          <a:prstGeom prst="leftBracket">
            <a:avLst/>
          </a:prstGeom>
          <a:ln w="28575">
            <a:solidFill>
              <a:srgbClr val="22C4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A2D71961-D719-CBEB-50B9-02F5F397BCD7}"/>
              </a:ext>
            </a:extLst>
          </p:cNvPr>
          <p:cNvSpPr/>
          <p:nvPr/>
        </p:nvSpPr>
        <p:spPr>
          <a:xfrm rot="16200000">
            <a:off x="8055536" y="4666530"/>
            <a:ext cx="52857" cy="1295398"/>
          </a:xfrm>
          <a:prstGeom prst="leftBracket">
            <a:avLst/>
          </a:prstGeom>
          <a:ln w="28575">
            <a:solidFill>
              <a:srgbClr val="FF5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5B11B314-2D19-5FE6-7C29-F77068DE1A50}"/>
              </a:ext>
            </a:extLst>
          </p:cNvPr>
          <p:cNvCxnSpPr>
            <a:stCxn id="10" idx="1"/>
            <a:endCxn id="7" idx="1"/>
          </p:cNvCxnSpPr>
          <p:nvPr/>
        </p:nvCxnSpPr>
        <p:spPr>
          <a:xfrm rot="16200000" flipH="1">
            <a:off x="8074058" y="5348564"/>
            <a:ext cx="1105394" cy="1089581"/>
          </a:xfrm>
          <a:prstGeom prst="bentConnector2">
            <a:avLst/>
          </a:prstGeom>
          <a:ln w="19050">
            <a:solidFill>
              <a:srgbClr val="FF51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35A69B-79C1-8A36-EE93-445CEF87024F}"/>
              </a:ext>
            </a:extLst>
          </p:cNvPr>
          <p:cNvCxnSpPr>
            <a:endCxn id="8" idx="0"/>
          </p:cNvCxnSpPr>
          <p:nvPr/>
        </p:nvCxnSpPr>
        <p:spPr>
          <a:xfrm>
            <a:off x="9205913" y="5454575"/>
            <a:ext cx="893557" cy="378771"/>
          </a:xfrm>
          <a:prstGeom prst="line">
            <a:avLst/>
          </a:prstGeom>
          <a:ln w="19050">
            <a:solidFill>
              <a:srgbClr val="22C4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73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5B21-4507-EF6A-C07F-2FF2EC071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>
                <a:latin typeface="Exo 2" panose="00000500000000000000" pitchFamily="2" charset="0"/>
              </a:rPr>
              <a:t>Suuntien päivittäminen</a:t>
            </a:r>
            <a:endParaRPr lang="fi-FI" dirty="0">
              <a:latin typeface="Exo 2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6BACA7-DC55-BB84-11D2-7CC00300535E}"/>
              </a:ext>
            </a:extLst>
          </p:cNvPr>
          <p:cNvSpPr/>
          <p:nvPr/>
        </p:nvSpPr>
        <p:spPr>
          <a:xfrm>
            <a:off x="705081" y="2511847"/>
            <a:ext cx="8162694" cy="2335576"/>
          </a:xfrm>
          <a:prstGeom prst="roundRect">
            <a:avLst>
              <a:gd name="adj" fmla="val 3604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499AC-CFA0-1F7A-9C99-D6DDBBC2F2A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421176"/>
            <a:ext cx="8029576" cy="480335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i-FI" dirty="0"/>
              <a:t>Kun kuvasarjat ovat valmiit, lasketaan kunkin sarjan ensimmäisen ja viimeisen kuvan välinen </a:t>
            </a:r>
            <a:r>
              <a:rPr lang="fi-FI" b="1" dirty="0"/>
              <a:t>aikaero</a:t>
            </a:r>
            <a:r>
              <a:rPr lang="fi-FI" dirty="0"/>
              <a:t>. 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Kun kuvat ovat tieosoitteen mukaan kasvavassa järjestyksessä: </a:t>
            </a:r>
          </a:p>
          <a:p>
            <a:r>
              <a:rPr lang="fi-FI" dirty="0"/>
              <a:t>Jos aikaero on negatiivinen, aika kuluu samalla, kun tieosoite </a:t>
            </a:r>
            <a:r>
              <a:rPr lang="fi-FI" u="sng" dirty="0"/>
              <a:t>kasvaa</a:t>
            </a:r>
            <a:r>
              <a:rPr lang="fi-FI" dirty="0"/>
              <a:t> </a:t>
            </a:r>
            <a:r>
              <a:rPr lang="fi-FI" dirty="0">
                <a:sym typeface="Wingdings" panose="05000000000000000000" pitchFamily="2" charset="2"/>
              </a:rPr>
              <a:t> </a:t>
            </a:r>
            <a:r>
              <a:rPr lang="fi-FI" b="1" dirty="0" err="1">
                <a:sym typeface="Wingdings" panose="05000000000000000000" pitchFamily="2" charset="2"/>
              </a:rPr>
              <a:t>suunta_tieosoite</a:t>
            </a:r>
            <a:r>
              <a:rPr lang="fi-FI" b="1" dirty="0">
                <a:sym typeface="Wingdings" panose="05000000000000000000" pitchFamily="2" charset="2"/>
              </a:rPr>
              <a:t> = 1 </a:t>
            </a:r>
          </a:p>
          <a:p>
            <a:r>
              <a:rPr lang="fi-FI" dirty="0">
                <a:sym typeface="Wingdings" panose="05000000000000000000" pitchFamily="2" charset="2"/>
              </a:rPr>
              <a:t>Jos aikaero on positiivinen, aika kuluu samalla, kun tieosoite </a:t>
            </a:r>
            <a:r>
              <a:rPr lang="fi-FI" u="sng" dirty="0">
                <a:sym typeface="Wingdings" panose="05000000000000000000" pitchFamily="2" charset="2"/>
              </a:rPr>
              <a:t>laskee</a:t>
            </a:r>
            <a:r>
              <a:rPr lang="fi-FI" dirty="0">
                <a:sym typeface="Wingdings" panose="05000000000000000000" pitchFamily="2" charset="2"/>
              </a:rPr>
              <a:t>  </a:t>
            </a:r>
            <a:r>
              <a:rPr lang="fi-FI" b="1" dirty="0" err="1">
                <a:sym typeface="Wingdings" panose="05000000000000000000" pitchFamily="2" charset="2"/>
              </a:rPr>
              <a:t>suunta_tieosoite</a:t>
            </a:r>
            <a:r>
              <a:rPr lang="fi-FI" b="1" dirty="0">
                <a:sym typeface="Wingdings" panose="05000000000000000000" pitchFamily="2" charset="2"/>
              </a:rPr>
              <a:t> = 2</a:t>
            </a:r>
          </a:p>
          <a:p>
            <a:pPr marL="0" indent="0">
              <a:buNone/>
            </a:pPr>
            <a:endParaRPr lang="fi-FI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fi-FI" dirty="0">
                <a:sym typeface="Wingdings" panose="05000000000000000000" pitchFamily="2" charset="2"/>
              </a:rPr>
              <a:t>Kun muutokset on tehty, sanakirja muunnetaan </a:t>
            </a:r>
            <a:r>
              <a:rPr lang="fi-FI" dirty="0" err="1">
                <a:sym typeface="Wingdings" panose="05000000000000000000" pitchFamily="2" charset="2"/>
              </a:rPr>
              <a:t>pandas-dataframeksi</a:t>
            </a:r>
            <a:r>
              <a:rPr lang="fi-FI" dirty="0">
                <a:sym typeface="Wingdings" panose="05000000000000000000" pitchFamily="2" charset="2"/>
              </a:rPr>
              <a:t> ja viedään CSV-tiedostona.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7E321-37A7-3ADF-AA97-7463ADD969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82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4C9B-A8EC-BB04-692E-C15D8601B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>
                <a:latin typeface="Exo 2" panose="00000500000000000000" pitchFamily="2" charset="0"/>
              </a:rPr>
              <a:t>Haasteita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627E5-63A2-70B6-99E9-5DDD938977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813968"/>
            <a:ext cx="8029576" cy="4542382"/>
          </a:xfrm>
        </p:spPr>
        <p:txBody>
          <a:bodyPr>
            <a:normAutofit fontScale="92500" lnSpcReduction="20000"/>
          </a:bodyPr>
          <a:lstStyle/>
          <a:p>
            <a:r>
              <a:rPr lang="fi-FI" dirty="0"/>
              <a:t>Alustava logiikka selveni hyvin varhain prosessissa, mutta konkreettinen toteutus vaati paljon kokeilua. </a:t>
            </a:r>
          </a:p>
          <a:p>
            <a:pPr lvl="1"/>
            <a:r>
              <a:rPr lang="fi-FI" dirty="0"/>
              <a:t>Mihin järjestykseen kuvat laitetaan, minkä perusteella suunta päätellään, miten luodaan todenmukaiset sarjat</a:t>
            </a:r>
          </a:p>
          <a:p>
            <a:r>
              <a:rPr lang="fi-FI" dirty="0"/>
              <a:t>Vaikka kuvausajan vaihteleva tarkkuus pyrittiin huomioimaan, ohjelman toimivuus on merkittävän huonompi vähemmän tarkkojen kuvausurakoiden suuntatietojen päivittämisessä. </a:t>
            </a:r>
          </a:p>
          <a:p>
            <a:r>
              <a:rPr lang="fi-FI" dirty="0"/>
              <a:t>Itselleni uusien työkalujen ja kirjaston haltuunotto </a:t>
            </a:r>
          </a:p>
          <a:p>
            <a:pPr lvl="1"/>
            <a:r>
              <a:rPr lang="fi-FI" dirty="0" err="1"/>
              <a:t>Jupyter</a:t>
            </a:r>
            <a:r>
              <a:rPr lang="fi-FI" dirty="0"/>
              <a:t> </a:t>
            </a:r>
            <a:r>
              <a:rPr lang="fi-FI" dirty="0" err="1"/>
              <a:t>Notebook</a:t>
            </a:r>
            <a:r>
              <a:rPr lang="fi-FI" dirty="0"/>
              <a:t> ja </a:t>
            </a:r>
            <a:r>
              <a:rPr lang="fi-FI" dirty="0" err="1"/>
              <a:t>Pandas</a:t>
            </a:r>
            <a:r>
              <a:rPr lang="fi-FI" dirty="0"/>
              <a:t> </a:t>
            </a:r>
          </a:p>
          <a:p>
            <a:r>
              <a:rPr lang="fi-FI" dirty="0"/>
              <a:t>Testiaineistoista esiin nousi hankalia esimerkkejä kuvausajoista, joissa oltiin ajettu sama pätkä useasti ja eri suuntiin </a:t>
            </a:r>
          </a:p>
          <a:p>
            <a:r>
              <a:rPr lang="fi-FI" dirty="0"/>
              <a:t>Koodin vaikealukuisuus hankaloitti etenemistä pitkähköjen taukojen jälkeen. </a:t>
            </a:r>
          </a:p>
          <a:p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1C2A3-B05B-1DFE-0D0D-8457D24999E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15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AF962AE-4C5C-F48C-EEC8-F9EC05B3CA5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9E11A5-F42B-7D86-B838-B25EE2D2A77C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anchor="ctr"/>
          <a:lstStyle/>
          <a:p>
            <a:r>
              <a:rPr lang="fi-FI" dirty="0"/>
              <a:t>Koodin läpikäynti (</a:t>
            </a:r>
            <a:r>
              <a:rPr lang="fi-FI" dirty="0" err="1"/>
              <a:t>VSCode</a:t>
            </a:r>
            <a:r>
              <a:rPr lang="fi-FI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8380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702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6F95F4D-2E6A-7A19-F77D-E1780ECD6A1C}"/>
              </a:ext>
            </a:extLst>
          </p:cNvPr>
          <p:cNvSpPr/>
          <p:nvPr/>
        </p:nvSpPr>
        <p:spPr>
          <a:xfrm>
            <a:off x="771639" y="5079333"/>
            <a:ext cx="8989306" cy="1277017"/>
          </a:xfrm>
          <a:prstGeom prst="roundRect">
            <a:avLst>
              <a:gd name="adj" fmla="val 360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6C217D81-D574-FA01-DC1E-FD581914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>
                <a:latin typeface="Exo 2" panose="00000500000000000000" pitchFamily="2" charset="0"/>
              </a:rPr>
              <a:t>Tausta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A71CB4AB-6C0E-2837-DFD5-1EDB0E74A27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8" y="1388125"/>
            <a:ext cx="8763001" cy="49682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i-FI" b="1" dirty="0"/>
              <a:t>Ratkaistava ongelma: </a:t>
            </a:r>
          </a:p>
          <a:p>
            <a:r>
              <a:rPr lang="fi-FI" dirty="0"/>
              <a:t>Joidenkin tienkuvausurakoiden yhteydessä ei kerätty tietoja kuvien suunnista suhteessa tieosoitteiden kasvuun (ts. mihin suuntaan tiellä kuljetaan). </a:t>
            </a:r>
          </a:p>
          <a:p>
            <a:r>
              <a:rPr lang="fi-FI" dirty="0"/>
              <a:t>Suunnattomille tiekuville on edellisen palveluntoimittajan toimesta vastaanottamisen jälkeen määritetty oletussuunta-arvo ja uuteen sarakkeeseen lisätty tieto suunnan puuttumisesta </a:t>
            </a:r>
          </a:p>
          <a:p>
            <a:pPr lvl="1"/>
            <a:r>
              <a:rPr lang="fi-FI" dirty="0"/>
              <a:t>(No </a:t>
            </a:r>
            <a:r>
              <a:rPr lang="fi-FI" dirty="0" err="1"/>
              <a:t>direction</a:t>
            </a:r>
            <a:r>
              <a:rPr lang="fi-FI" dirty="0"/>
              <a:t> = </a:t>
            </a:r>
            <a:r>
              <a:rPr lang="fi-FI" dirty="0" err="1"/>
              <a:t>True</a:t>
            </a:r>
            <a:r>
              <a:rPr lang="fi-FI" dirty="0"/>
              <a:t>). </a:t>
            </a:r>
          </a:p>
          <a:p>
            <a:r>
              <a:rPr lang="fi-FI" dirty="0"/>
              <a:t>Tämän takia tiekuvat näkyvät käyttäjille väärässä järjestyksessä. Eri suuntiin otetut kuvat menevät sekaisin. </a:t>
            </a:r>
          </a:p>
          <a:p>
            <a:pPr marL="0" indent="0">
              <a:buNone/>
            </a:pPr>
            <a:r>
              <a:rPr lang="fi-FI" b="1" dirty="0"/>
              <a:t>Haaste: </a:t>
            </a:r>
          </a:p>
          <a:p>
            <a:r>
              <a:rPr lang="fi-FI" dirty="0"/>
              <a:t>Miten saatavilla olevia tietoja hyödyntäen voidaan automaattisesti päätellä miljoonien kuvien suunnat 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endParaRPr lang="fi-FI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82644A-C02D-A51E-CE15-16CA34675A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F800343-1E3A-F10F-67A2-83A69291561B}"/>
              </a:ext>
            </a:extLst>
          </p:cNvPr>
          <p:cNvCxnSpPr>
            <a:cxnSpLocks/>
          </p:cNvCxnSpPr>
          <p:nvPr/>
        </p:nvCxnSpPr>
        <p:spPr>
          <a:xfrm flipV="1">
            <a:off x="6275783" y="3429000"/>
            <a:ext cx="4954192" cy="1492507"/>
          </a:xfrm>
          <a:prstGeom prst="line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F44A24B-3FBF-D4AB-8045-AB1A0277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Tieosoitteista lyhyesti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A8453D2E-A4DF-6E24-A0CA-0429B3FEACDB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838200" y="1321923"/>
            <a:ext cx="5633803" cy="46268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i-FI" sz="1800" dirty="0"/>
              <a:t>Tieosoitteiden voidaan sanoa kasvavan ja laskevan suunnasta riippuen. Kasvua (tai laskua) määritetään tieosien sekä etäisyyksien perusteella. Lähtökohtaisesti tieosoitteet kasvavat Helsingistä/suuremmalta tieltä poispäin mentäessä ja laskevat toiseen suuntaan. </a:t>
            </a:r>
          </a:p>
          <a:p>
            <a:pPr marL="0" indent="0">
              <a:buNone/>
            </a:pPr>
            <a:endParaRPr lang="fi-FI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fi-FI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7A0CB-4612-931D-74F5-35B87253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2082674-7CD9-4F35-D107-CF09C38421EE}"/>
              </a:ext>
            </a:extLst>
          </p:cNvPr>
          <p:cNvGrpSpPr/>
          <p:nvPr/>
        </p:nvGrpSpPr>
        <p:grpSpPr>
          <a:xfrm>
            <a:off x="1045366" y="4921507"/>
            <a:ext cx="10101268" cy="1279268"/>
            <a:chOff x="1045366" y="4921507"/>
            <a:chExt cx="10101268" cy="1279268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8B421C4-EF1D-8DDF-A028-686EE4E8EF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5366" y="4924425"/>
              <a:ext cx="5230417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8A77C8-F86F-21CE-9A8C-2660275AAC8B}"/>
                </a:ext>
              </a:extLst>
            </p:cNvPr>
            <p:cNvCxnSpPr>
              <a:cxnSpLocks/>
            </p:cNvCxnSpPr>
            <p:nvPr/>
          </p:nvCxnSpPr>
          <p:spPr>
            <a:xfrm>
              <a:off x="6275783" y="4921507"/>
              <a:ext cx="4870851" cy="1279268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5E7EA36D-DD75-FDED-CB18-015DE1E13341}"/>
              </a:ext>
            </a:extLst>
          </p:cNvPr>
          <p:cNvSpPr/>
          <p:nvPr/>
        </p:nvSpPr>
        <p:spPr>
          <a:xfrm>
            <a:off x="11039475" y="3235582"/>
            <a:ext cx="381000" cy="38100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AEDDDB1-6478-7728-EEBA-EC8B39309D25}"/>
              </a:ext>
            </a:extLst>
          </p:cNvPr>
          <p:cNvSpPr txBox="1"/>
          <p:nvPr/>
        </p:nvSpPr>
        <p:spPr>
          <a:xfrm>
            <a:off x="838199" y="3789553"/>
            <a:ext cx="12408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800" b="1" dirty="0">
                <a:solidFill>
                  <a:schemeClr val="accent1"/>
                </a:solidFill>
                <a:latin typeface="Exo 2" panose="00000500000000000000" pitchFamily="2" charset="0"/>
              </a:rPr>
              <a:t>Tie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2293A0-D252-4C6D-40AA-15E6BA83B41E}"/>
              </a:ext>
            </a:extLst>
          </p:cNvPr>
          <p:cNvSpPr txBox="1"/>
          <p:nvPr/>
        </p:nvSpPr>
        <p:spPr>
          <a:xfrm rot="20515714">
            <a:off x="6807807" y="4054279"/>
            <a:ext cx="1218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400" b="1" dirty="0">
                <a:solidFill>
                  <a:schemeClr val="accent1">
                    <a:lumMod val="75000"/>
                  </a:schemeClr>
                </a:solidFill>
                <a:latin typeface="Exo 2" panose="00000500000000000000" pitchFamily="2" charset="0"/>
              </a:rPr>
              <a:t>Tie 21</a:t>
            </a:r>
            <a:r>
              <a:rPr lang="fi-FI" sz="1400" b="1" dirty="0">
                <a:solidFill>
                  <a:schemeClr val="bg1">
                    <a:lumMod val="50000"/>
                  </a:schemeClr>
                </a:solidFill>
                <a:latin typeface="Exo 2" panose="00000500000000000000" pitchFamily="2" charset="0"/>
              </a:rPr>
              <a:t>, </a:t>
            </a:r>
            <a:r>
              <a:rPr lang="fi-FI" sz="1400" b="1" dirty="0">
                <a:solidFill>
                  <a:srgbClr val="E2AC00"/>
                </a:solidFill>
                <a:latin typeface="Exo 2" panose="00000500000000000000" pitchFamily="2" charset="0"/>
              </a:rPr>
              <a:t>osa 1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2C0EB7B-082D-38E7-2C65-51D89799255E}"/>
              </a:ext>
            </a:extLst>
          </p:cNvPr>
          <p:cNvGrpSpPr/>
          <p:nvPr/>
        </p:nvGrpSpPr>
        <p:grpSpPr>
          <a:xfrm>
            <a:off x="1066679" y="4904524"/>
            <a:ext cx="9972796" cy="1251818"/>
            <a:chOff x="1101604" y="4938685"/>
            <a:chExt cx="9972796" cy="1251818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8CF3421-24B5-BF79-6994-2D0A46298B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01604" y="4938685"/>
              <a:ext cx="2675734" cy="2074"/>
            </a:xfrm>
            <a:prstGeom prst="line">
              <a:avLst/>
            </a:prstGeom>
            <a:ln w="180975" cap="sq">
              <a:solidFill>
                <a:schemeClr val="accent3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B002C56-72F3-3406-0729-C5577C4142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39405" y="4940759"/>
              <a:ext cx="2486595" cy="4559"/>
            </a:xfrm>
            <a:prstGeom prst="line">
              <a:avLst/>
            </a:prstGeom>
            <a:ln w="180975" cap="sq">
              <a:solidFill>
                <a:schemeClr val="accent3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CC3A1BB-E0A6-6142-1CCF-523A7C57EA6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44237" y="5002503"/>
              <a:ext cx="4530163" cy="1188000"/>
            </a:xfrm>
            <a:prstGeom prst="line">
              <a:avLst/>
            </a:prstGeom>
            <a:ln w="180975" cap="sq">
              <a:solidFill>
                <a:schemeClr val="accent3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F5AF003-8315-601C-C398-A771AE356CBF}"/>
              </a:ext>
            </a:extLst>
          </p:cNvPr>
          <p:cNvGrpSpPr/>
          <p:nvPr/>
        </p:nvGrpSpPr>
        <p:grpSpPr>
          <a:xfrm>
            <a:off x="774716" y="5197523"/>
            <a:ext cx="8191068" cy="711577"/>
            <a:chOff x="774716" y="5197523"/>
            <a:chExt cx="8191068" cy="7115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64881F1-8AD1-3B96-DA75-34DCF0EE1491}"/>
                </a:ext>
              </a:extLst>
            </p:cNvPr>
            <p:cNvSpPr txBox="1"/>
            <p:nvPr/>
          </p:nvSpPr>
          <p:spPr>
            <a:xfrm>
              <a:off x="774716" y="5197523"/>
              <a:ext cx="541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0 m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D1624B-4438-9520-C431-C418E00EA01D}"/>
                </a:ext>
              </a:extLst>
            </p:cNvPr>
            <p:cNvSpPr txBox="1"/>
            <p:nvPr/>
          </p:nvSpPr>
          <p:spPr>
            <a:xfrm>
              <a:off x="1485681" y="5206232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500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3561EAF-7077-D564-529A-58AECFCB63B1}"/>
                </a:ext>
              </a:extLst>
            </p:cNvPr>
            <p:cNvSpPr txBox="1"/>
            <p:nvPr/>
          </p:nvSpPr>
          <p:spPr>
            <a:xfrm>
              <a:off x="2186733" y="5206232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1000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57716B-2BD7-59CF-88F4-3DD2A54DB916}"/>
                </a:ext>
              </a:extLst>
            </p:cNvPr>
            <p:cNvSpPr txBox="1"/>
            <p:nvPr/>
          </p:nvSpPr>
          <p:spPr>
            <a:xfrm>
              <a:off x="2841729" y="5197523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…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2CC8A4-45DC-23E8-83AC-70843B32FB99}"/>
                </a:ext>
              </a:extLst>
            </p:cNvPr>
            <p:cNvSpPr txBox="1"/>
            <p:nvPr/>
          </p:nvSpPr>
          <p:spPr>
            <a:xfrm>
              <a:off x="3497101" y="5197523"/>
              <a:ext cx="5413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0 m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B449DB-F6C4-DD52-7AA9-A78F1E9C78D9}"/>
                </a:ext>
              </a:extLst>
            </p:cNvPr>
            <p:cNvSpPr txBox="1"/>
            <p:nvPr/>
          </p:nvSpPr>
          <p:spPr>
            <a:xfrm>
              <a:off x="4208066" y="5206232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500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2C2CA0B-8BBB-8834-7046-64C261B7BA4A}"/>
                </a:ext>
              </a:extLst>
            </p:cNvPr>
            <p:cNvSpPr txBox="1"/>
            <p:nvPr/>
          </p:nvSpPr>
          <p:spPr>
            <a:xfrm>
              <a:off x="4909118" y="5206232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1000 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AC1B16F-5905-48A2-E1A9-343DD72F2E34}"/>
                </a:ext>
              </a:extLst>
            </p:cNvPr>
            <p:cNvSpPr txBox="1"/>
            <p:nvPr/>
          </p:nvSpPr>
          <p:spPr>
            <a:xfrm>
              <a:off x="5564114" y="5197523"/>
              <a:ext cx="79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1600" b="1" dirty="0">
                  <a:solidFill>
                    <a:schemeClr val="accent3"/>
                  </a:solidFill>
                  <a:latin typeface="Exo 2" panose="00000500000000000000" pitchFamily="2" charset="0"/>
                </a:rPr>
                <a:t>… </a:t>
              </a: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CEDAD4C-D0F6-96CC-7317-1F2F60E07CC0}"/>
                </a:ext>
              </a:extLst>
            </p:cNvPr>
            <p:cNvGrpSpPr/>
            <p:nvPr/>
          </p:nvGrpSpPr>
          <p:grpSpPr>
            <a:xfrm rot="900522">
              <a:off x="6100771" y="5557011"/>
              <a:ext cx="2865013" cy="352089"/>
              <a:chOff x="5474068" y="5652779"/>
              <a:chExt cx="2865013" cy="352089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43C9FD6E-8F26-9A1E-BB0C-D7E8226DCDEB}"/>
                  </a:ext>
                </a:extLst>
              </p:cNvPr>
              <p:cNvSpPr txBox="1"/>
              <p:nvPr/>
            </p:nvSpPr>
            <p:spPr>
              <a:xfrm>
                <a:off x="5474068" y="5657605"/>
                <a:ext cx="541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i-FI" sz="1600" b="1" dirty="0">
                    <a:solidFill>
                      <a:schemeClr val="accent3"/>
                    </a:solidFill>
                    <a:latin typeface="Exo 2" panose="00000500000000000000" pitchFamily="2" charset="0"/>
                  </a:rPr>
                  <a:t>0 m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2154DDCF-722F-45B2-9B5B-F4EFCF689530}"/>
                  </a:ext>
                </a:extLst>
              </p:cNvPr>
              <p:cNvSpPr txBox="1"/>
              <p:nvPr/>
            </p:nvSpPr>
            <p:spPr>
              <a:xfrm>
                <a:off x="6085132" y="5652779"/>
                <a:ext cx="798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i-FI" sz="1600" b="1" dirty="0">
                    <a:solidFill>
                      <a:schemeClr val="accent3"/>
                    </a:solidFill>
                    <a:latin typeface="Exo 2" panose="00000500000000000000" pitchFamily="2" charset="0"/>
                  </a:rPr>
                  <a:t>500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14CC71CA-993D-7CD3-7431-356B5ABDE5BC}"/>
                  </a:ext>
                </a:extLst>
              </p:cNvPr>
              <p:cNvSpPr txBox="1"/>
              <p:nvPr/>
            </p:nvSpPr>
            <p:spPr>
              <a:xfrm>
                <a:off x="6886085" y="5666314"/>
                <a:ext cx="798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i-FI" sz="1600" b="1" dirty="0">
                    <a:solidFill>
                      <a:schemeClr val="accent3"/>
                    </a:solidFill>
                    <a:latin typeface="Exo 2" panose="00000500000000000000" pitchFamily="2" charset="0"/>
                  </a:rPr>
                  <a:t>1000 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537BAC20-5337-0D15-BA84-0AE73F5BD40D}"/>
                  </a:ext>
                </a:extLst>
              </p:cNvPr>
              <p:cNvSpPr txBox="1"/>
              <p:nvPr/>
            </p:nvSpPr>
            <p:spPr>
              <a:xfrm>
                <a:off x="7541081" y="5657605"/>
                <a:ext cx="798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i-FI" sz="1600" b="1" dirty="0">
                    <a:solidFill>
                      <a:schemeClr val="accent3"/>
                    </a:solidFill>
                    <a:latin typeface="Exo 2" panose="00000500000000000000" pitchFamily="2" charset="0"/>
                  </a:rPr>
                  <a:t>… </a:t>
                </a:r>
              </a:p>
            </p:txBody>
          </p:sp>
        </p:grp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BD0DA666-7E88-C6CB-F481-97AED1D89445}"/>
              </a:ext>
            </a:extLst>
          </p:cNvPr>
          <p:cNvSpPr txBox="1"/>
          <p:nvPr/>
        </p:nvSpPr>
        <p:spPr>
          <a:xfrm>
            <a:off x="7207268" y="1113111"/>
            <a:ext cx="2334415" cy="1384995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i-FI" sz="2800" b="1" dirty="0">
                <a:solidFill>
                  <a:schemeClr val="accent1"/>
                </a:solidFill>
                <a:latin typeface="Exo 2" panose="00000500000000000000" pitchFamily="2" charset="0"/>
              </a:rPr>
              <a:t>Tienumero</a:t>
            </a:r>
          </a:p>
          <a:p>
            <a:r>
              <a:rPr lang="fi-FI" sz="2800" b="1" dirty="0">
                <a:solidFill>
                  <a:srgbClr val="E2AC00"/>
                </a:solidFill>
                <a:latin typeface="Exo 2" panose="00000500000000000000" pitchFamily="2" charset="0"/>
              </a:rPr>
              <a:t>Tieosa</a:t>
            </a:r>
          </a:p>
          <a:p>
            <a:r>
              <a:rPr lang="fi-FI" sz="2800" b="1" dirty="0">
                <a:solidFill>
                  <a:schemeClr val="accent3"/>
                </a:solidFill>
                <a:latin typeface="Exo 2" panose="00000500000000000000" pitchFamily="2" charset="0"/>
              </a:rPr>
              <a:t>Etäisyys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CBA40CF-4F60-CB24-960A-6CC8139BB096}"/>
              </a:ext>
            </a:extLst>
          </p:cNvPr>
          <p:cNvCxnSpPr>
            <a:cxnSpLocks/>
          </p:cNvCxnSpPr>
          <p:nvPr/>
        </p:nvCxnSpPr>
        <p:spPr>
          <a:xfrm flipV="1">
            <a:off x="3388093" y="5114925"/>
            <a:ext cx="1056907" cy="1150728"/>
          </a:xfrm>
          <a:prstGeom prst="straightConnector1">
            <a:avLst/>
          </a:prstGeom>
          <a:ln w="28575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308D0A77-E207-28C6-B8AB-5CDFFB982FFF}"/>
              </a:ext>
            </a:extLst>
          </p:cNvPr>
          <p:cNvSpPr txBox="1"/>
          <p:nvPr/>
        </p:nvSpPr>
        <p:spPr>
          <a:xfrm>
            <a:off x="1759798" y="6125053"/>
            <a:ext cx="1773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2800" b="1" dirty="0">
                <a:solidFill>
                  <a:schemeClr val="accent1"/>
                </a:solidFill>
                <a:latin typeface="Exo 2" panose="00000500000000000000" pitchFamily="2" charset="0"/>
              </a:rPr>
              <a:t>1</a:t>
            </a:r>
            <a:r>
              <a:rPr lang="fi-FI" sz="2800" b="1" dirty="0">
                <a:latin typeface="Exo 2" panose="00000500000000000000" pitchFamily="2" charset="0"/>
              </a:rPr>
              <a:t>/</a:t>
            </a:r>
            <a:r>
              <a:rPr lang="fi-FI" sz="2800" b="1" dirty="0">
                <a:solidFill>
                  <a:srgbClr val="E2AC00"/>
                </a:solidFill>
                <a:latin typeface="Exo 2" panose="00000500000000000000" pitchFamily="2" charset="0"/>
              </a:rPr>
              <a:t>2</a:t>
            </a:r>
            <a:r>
              <a:rPr lang="fi-FI" sz="2800" b="1" dirty="0">
                <a:latin typeface="Exo 2" panose="00000500000000000000" pitchFamily="2" charset="0"/>
              </a:rPr>
              <a:t>/</a:t>
            </a:r>
            <a:r>
              <a:rPr lang="fi-FI" sz="2800" b="1" dirty="0">
                <a:solidFill>
                  <a:schemeClr val="accent3"/>
                </a:solidFill>
                <a:latin typeface="Exo 2" panose="00000500000000000000" pitchFamily="2" charset="0"/>
              </a:rPr>
              <a:t>500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91F2C121-9EC0-727F-EEC1-2BC11F6E9D1D}"/>
              </a:ext>
            </a:extLst>
          </p:cNvPr>
          <p:cNvGrpSpPr/>
          <p:nvPr/>
        </p:nvGrpSpPr>
        <p:grpSpPr>
          <a:xfrm>
            <a:off x="867741" y="4225247"/>
            <a:ext cx="10460205" cy="2153017"/>
            <a:chOff x="1000637" y="3506637"/>
            <a:chExt cx="10460205" cy="2153017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1DCD53C-AA7B-2FB8-E2DF-07679D54E4CC}"/>
                </a:ext>
              </a:extLst>
            </p:cNvPr>
            <p:cNvSpPr/>
            <p:nvPr/>
          </p:nvSpPr>
          <p:spPr>
            <a:xfrm>
              <a:off x="3634917" y="4025922"/>
              <a:ext cx="381000" cy="381000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40898A5-2302-C2D8-546B-AEC7D3E7D4DA}"/>
                </a:ext>
              </a:extLst>
            </p:cNvPr>
            <p:cNvSpPr txBox="1"/>
            <p:nvPr/>
          </p:nvSpPr>
          <p:spPr>
            <a:xfrm>
              <a:off x="2123242" y="3523592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b="1" dirty="0">
                  <a:solidFill>
                    <a:srgbClr val="E2AC00"/>
                  </a:solidFill>
                  <a:latin typeface="Exo 2" panose="00000500000000000000" pitchFamily="2" charset="0"/>
                </a:rPr>
                <a:t>Osa 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6F0B667-4392-D987-7516-02E424D3FE36}"/>
                </a:ext>
              </a:extLst>
            </p:cNvPr>
            <p:cNvSpPr txBox="1"/>
            <p:nvPr/>
          </p:nvSpPr>
          <p:spPr>
            <a:xfrm>
              <a:off x="4759014" y="3506637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b="1" dirty="0">
                  <a:solidFill>
                    <a:srgbClr val="E2AC00"/>
                  </a:solidFill>
                  <a:latin typeface="Exo 2" panose="00000500000000000000" pitchFamily="2" charset="0"/>
                </a:rPr>
                <a:t>Osa 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415380-FB29-A6FB-B5BB-A93DCEA47F6F}"/>
                </a:ext>
              </a:extLst>
            </p:cNvPr>
            <p:cNvSpPr txBox="1"/>
            <p:nvPr/>
          </p:nvSpPr>
          <p:spPr>
            <a:xfrm rot="791121">
              <a:off x="8489314" y="4222256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b="1" dirty="0">
                  <a:solidFill>
                    <a:srgbClr val="E2AC00"/>
                  </a:solidFill>
                  <a:latin typeface="Exo 2" panose="00000500000000000000" pitchFamily="2" charset="0"/>
                </a:rPr>
                <a:t>Osa 3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22AB01B-83CA-6244-D1CA-44B04C8B0D1C}"/>
                </a:ext>
              </a:extLst>
            </p:cNvPr>
            <p:cNvSpPr/>
            <p:nvPr/>
          </p:nvSpPr>
          <p:spPr>
            <a:xfrm>
              <a:off x="6282750" y="3993250"/>
              <a:ext cx="381000" cy="381000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D11F7B1-5FFC-89FE-DADC-347A1ED30989}"/>
                </a:ext>
              </a:extLst>
            </p:cNvPr>
            <p:cNvSpPr/>
            <p:nvPr/>
          </p:nvSpPr>
          <p:spPr>
            <a:xfrm>
              <a:off x="11079842" y="5278654"/>
              <a:ext cx="381000" cy="381000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3DD641A-5FEA-FF44-0D3E-77C608E68B31}"/>
                </a:ext>
              </a:extLst>
            </p:cNvPr>
            <p:cNvSpPr/>
            <p:nvPr/>
          </p:nvSpPr>
          <p:spPr>
            <a:xfrm>
              <a:off x="1000637" y="4015572"/>
              <a:ext cx="381000" cy="381000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3608914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/>
      <p:bldP spid="31" grpId="0"/>
      <p:bldP spid="70" grpId="0" animBg="1"/>
      <p:bldP spid="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F1A421FF-2E6A-D2FA-E7E0-313EDF9469E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249" y="6356350"/>
            <a:ext cx="56197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BD4A0EF-951A-4343-A672-F31B58E6828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7B8802-B6BA-7098-1F8C-45096C94A49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3600"/>
          <a:stretch/>
        </p:blipFill>
        <p:spPr>
          <a:xfrm>
            <a:off x="1841500" y="328612"/>
            <a:ext cx="8509000" cy="58874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BCE2F4-E8EE-15D7-3818-D5E8C0AF113E}"/>
              </a:ext>
            </a:extLst>
          </p:cNvPr>
          <p:cNvSpPr txBox="1"/>
          <p:nvPr/>
        </p:nvSpPr>
        <p:spPr>
          <a:xfrm>
            <a:off x="1841500" y="6308707"/>
            <a:ext cx="25410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200" dirty="0">
                <a:latin typeface="Exo 2" panose="00000500000000000000" pitchFamily="2" charset="0"/>
              </a:rPr>
              <a:t>Kuva: Adobe </a:t>
            </a:r>
            <a:r>
              <a:rPr lang="fi-FI" sz="1200" dirty="0" err="1">
                <a:latin typeface="Exo 2" panose="00000500000000000000" pitchFamily="2" charset="0"/>
              </a:rPr>
              <a:t>Stock</a:t>
            </a:r>
            <a:r>
              <a:rPr lang="fi-FI" sz="1200" dirty="0">
                <a:latin typeface="Exo 2" panose="00000500000000000000" pitchFamily="2" charset="0"/>
              </a:rPr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88D30A2-B580-2AED-E97B-F034FBC3A78C}"/>
              </a:ext>
            </a:extLst>
          </p:cNvPr>
          <p:cNvSpPr/>
          <p:nvPr/>
        </p:nvSpPr>
        <p:spPr>
          <a:xfrm>
            <a:off x="1607419" y="508668"/>
            <a:ext cx="9018872" cy="4968107"/>
          </a:xfrm>
          <a:custGeom>
            <a:avLst/>
            <a:gdLst>
              <a:gd name="connsiteX0" fmla="*/ 9018872 w 9018872"/>
              <a:gd name="connsiteY0" fmla="*/ 4968107 h 4968107"/>
              <a:gd name="connsiteX1" fmla="*/ 8325853 w 9018872"/>
              <a:gd name="connsiteY1" fmla="*/ 4650473 h 4968107"/>
              <a:gd name="connsiteX2" fmla="*/ 7594333 w 9018872"/>
              <a:gd name="connsiteY2" fmla="*/ 3755324 h 4968107"/>
              <a:gd name="connsiteX3" fmla="*/ 6506678 w 9018872"/>
              <a:gd name="connsiteY3" fmla="*/ 2677294 h 4968107"/>
              <a:gd name="connsiteX4" fmla="*/ 5755907 w 9018872"/>
              <a:gd name="connsiteY4" fmla="*/ 2378911 h 4968107"/>
              <a:gd name="connsiteX5" fmla="*/ 4591250 w 9018872"/>
              <a:gd name="connsiteY5" fmla="*/ 1762894 h 4968107"/>
              <a:gd name="connsiteX6" fmla="*/ 3907857 w 9018872"/>
              <a:gd name="connsiteY6" fmla="*/ 944747 h 4968107"/>
              <a:gd name="connsiteX7" fmla="*/ 3089709 w 9018872"/>
              <a:gd name="connsiteY7" fmla="*/ 290229 h 4968107"/>
              <a:gd name="connsiteX8" fmla="*/ 2204185 w 9018872"/>
              <a:gd name="connsiteY8" fmla="*/ 30347 h 4968107"/>
              <a:gd name="connsiteX9" fmla="*/ 1174282 w 9018872"/>
              <a:gd name="connsiteY9" fmla="*/ 68848 h 4968107"/>
              <a:gd name="connsiteX10" fmla="*/ 0 w 9018872"/>
              <a:gd name="connsiteY10" fmla="*/ 598237 h 4968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018872" h="4968107">
                <a:moveTo>
                  <a:pt x="9018872" y="4968107"/>
                </a:moveTo>
                <a:cubicBezTo>
                  <a:pt x="8791074" y="4910355"/>
                  <a:pt x="8563276" y="4852603"/>
                  <a:pt x="8325853" y="4650473"/>
                </a:cubicBezTo>
                <a:cubicBezTo>
                  <a:pt x="8088430" y="4448342"/>
                  <a:pt x="7897529" y="4084187"/>
                  <a:pt x="7594333" y="3755324"/>
                </a:cubicBezTo>
                <a:cubicBezTo>
                  <a:pt x="7291137" y="3426461"/>
                  <a:pt x="6813082" y="2906696"/>
                  <a:pt x="6506678" y="2677294"/>
                </a:cubicBezTo>
                <a:cubicBezTo>
                  <a:pt x="6200274" y="2447892"/>
                  <a:pt x="6075145" y="2531311"/>
                  <a:pt x="5755907" y="2378911"/>
                </a:cubicBezTo>
                <a:cubicBezTo>
                  <a:pt x="5436669" y="2226511"/>
                  <a:pt x="4899258" y="2001921"/>
                  <a:pt x="4591250" y="1762894"/>
                </a:cubicBezTo>
                <a:cubicBezTo>
                  <a:pt x="4283242" y="1523867"/>
                  <a:pt x="4158114" y="1190191"/>
                  <a:pt x="3907857" y="944747"/>
                </a:cubicBezTo>
                <a:cubicBezTo>
                  <a:pt x="3657600" y="699303"/>
                  <a:pt x="3373654" y="442629"/>
                  <a:pt x="3089709" y="290229"/>
                </a:cubicBezTo>
                <a:cubicBezTo>
                  <a:pt x="2805764" y="137829"/>
                  <a:pt x="2523423" y="67244"/>
                  <a:pt x="2204185" y="30347"/>
                </a:cubicBezTo>
                <a:cubicBezTo>
                  <a:pt x="1884947" y="-6550"/>
                  <a:pt x="1541646" y="-25800"/>
                  <a:pt x="1174282" y="68848"/>
                </a:cubicBezTo>
                <a:cubicBezTo>
                  <a:pt x="806918" y="163496"/>
                  <a:pt x="403459" y="380866"/>
                  <a:pt x="0" y="598237"/>
                </a:cubicBezTo>
              </a:path>
            </a:pathLst>
          </a:custGeom>
          <a:noFill/>
          <a:ln w="1778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1A4055A-6578-AAC6-08A4-BD4484960C9C}"/>
              </a:ext>
            </a:extLst>
          </p:cNvPr>
          <p:cNvSpPr/>
          <p:nvPr/>
        </p:nvSpPr>
        <p:spPr>
          <a:xfrm>
            <a:off x="3917482" y="2916455"/>
            <a:ext cx="2072409" cy="2064281"/>
          </a:xfrm>
          <a:custGeom>
            <a:avLst/>
            <a:gdLst>
              <a:gd name="connsiteX0" fmla="*/ 2050181 w 2072409"/>
              <a:gd name="connsiteY0" fmla="*/ 2002054 h 2064281"/>
              <a:gd name="connsiteX1" fmla="*/ 2050181 w 2072409"/>
              <a:gd name="connsiteY1" fmla="*/ 2059806 h 2064281"/>
              <a:gd name="connsiteX2" fmla="*/ 1819175 w 2072409"/>
              <a:gd name="connsiteY2" fmla="*/ 1896177 h 2064281"/>
              <a:gd name="connsiteX3" fmla="*/ 1886552 w 2072409"/>
              <a:gd name="connsiteY3" fmla="*/ 1607419 h 2064281"/>
              <a:gd name="connsiteX4" fmla="*/ 1876926 w 2072409"/>
              <a:gd name="connsiteY4" fmla="*/ 1453414 h 2064281"/>
              <a:gd name="connsiteX5" fmla="*/ 1578543 w 2072409"/>
              <a:gd name="connsiteY5" fmla="*/ 1337911 h 2064281"/>
              <a:gd name="connsiteX6" fmla="*/ 1443790 w 2072409"/>
              <a:gd name="connsiteY6" fmla="*/ 1126156 h 2064281"/>
              <a:gd name="connsiteX7" fmla="*/ 1520792 w 2072409"/>
              <a:gd name="connsiteY7" fmla="*/ 972151 h 2064281"/>
              <a:gd name="connsiteX8" fmla="*/ 1626670 w 2072409"/>
              <a:gd name="connsiteY8" fmla="*/ 808522 h 2064281"/>
              <a:gd name="connsiteX9" fmla="*/ 1520792 w 2072409"/>
              <a:gd name="connsiteY9" fmla="*/ 558265 h 2064281"/>
              <a:gd name="connsiteX10" fmla="*/ 1251284 w 2072409"/>
              <a:gd name="connsiteY10" fmla="*/ 336884 h 2064281"/>
              <a:gd name="connsiteX11" fmla="*/ 943276 w 2072409"/>
              <a:gd name="connsiteY11" fmla="*/ 221381 h 2064281"/>
              <a:gd name="connsiteX12" fmla="*/ 567891 w 2072409"/>
              <a:gd name="connsiteY12" fmla="*/ 86627 h 2064281"/>
              <a:gd name="connsiteX13" fmla="*/ 163630 w 2072409"/>
              <a:gd name="connsiteY13" fmla="*/ 105878 h 2064281"/>
              <a:gd name="connsiteX14" fmla="*/ 0 w 2072409"/>
              <a:gd name="connsiteY14" fmla="*/ 0 h 20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72409" h="2064281">
                <a:moveTo>
                  <a:pt x="2050181" y="2002054"/>
                </a:moveTo>
                <a:cubicBezTo>
                  <a:pt x="2069431" y="2039753"/>
                  <a:pt x="2088682" y="2077452"/>
                  <a:pt x="2050181" y="2059806"/>
                </a:cubicBezTo>
                <a:cubicBezTo>
                  <a:pt x="2011680" y="2042160"/>
                  <a:pt x="1846446" y="1971575"/>
                  <a:pt x="1819175" y="1896177"/>
                </a:cubicBezTo>
                <a:cubicBezTo>
                  <a:pt x="1791904" y="1820779"/>
                  <a:pt x="1876927" y="1681213"/>
                  <a:pt x="1886552" y="1607419"/>
                </a:cubicBezTo>
                <a:cubicBezTo>
                  <a:pt x="1896177" y="1533625"/>
                  <a:pt x="1928261" y="1498332"/>
                  <a:pt x="1876926" y="1453414"/>
                </a:cubicBezTo>
                <a:cubicBezTo>
                  <a:pt x="1825591" y="1408496"/>
                  <a:pt x="1650732" y="1392454"/>
                  <a:pt x="1578543" y="1337911"/>
                </a:cubicBezTo>
                <a:cubicBezTo>
                  <a:pt x="1506354" y="1283368"/>
                  <a:pt x="1453415" y="1187116"/>
                  <a:pt x="1443790" y="1126156"/>
                </a:cubicBezTo>
                <a:cubicBezTo>
                  <a:pt x="1434165" y="1065196"/>
                  <a:pt x="1490312" y="1025090"/>
                  <a:pt x="1520792" y="972151"/>
                </a:cubicBezTo>
                <a:cubicBezTo>
                  <a:pt x="1551272" y="919212"/>
                  <a:pt x="1626670" y="877503"/>
                  <a:pt x="1626670" y="808522"/>
                </a:cubicBezTo>
                <a:cubicBezTo>
                  <a:pt x="1626670" y="739541"/>
                  <a:pt x="1583356" y="636871"/>
                  <a:pt x="1520792" y="558265"/>
                </a:cubicBezTo>
                <a:cubicBezTo>
                  <a:pt x="1458228" y="479659"/>
                  <a:pt x="1347537" y="393031"/>
                  <a:pt x="1251284" y="336884"/>
                </a:cubicBezTo>
                <a:cubicBezTo>
                  <a:pt x="1155031" y="280737"/>
                  <a:pt x="943276" y="221381"/>
                  <a:pt x="943276" y="221381"/>
                </a:cubicBezTo>
                <a:cubicBezTo>
                  <a:pt x="829377" y="179672"/>
                  <a:pt x="697832" y="105877"/>
                  <a:pt x="567891" y="86627"/>
                </a:cubicBezTo>
                <a:cubicBezTo>
                  <a:pt x="437950" y="67376"/>
                  <a:pt x="258278" y="120316"/>
                  <a:pt x="163630" y="105878"/>
                </a:cubicBezTo>
                <a:cubicBezTo>
                  <a:pt x="68982" y="91440"/>
                  <a:pt x="34491" y="45720"/>
                  <a:pt x="0" y="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DA06875-FC58-09A0-3D3C-9A80882E42FF}"/>
              </a:ext>
            </a:extLst>
          </p:cNvPr>
          <p:cNvGrpSpPr/>
          <p:nvPr/>
        </p:nvGrpSpPr>
        <p:grpSpPr>
          <a:xfrm>
            <a:off x="1626669" y="163629"/>
            <a:ext cx="8499031" cy="6314173"/>
            <a:chOff x="1626669" y="163629"/>
            <a:chExt cx="8499031" cy="631417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00C228-A81A-1C87-5722-54EEC9D09C56}"/>
                </a:ext>
              </a:extLst>
            </p:cNvPr>
            <p:cNvSpPr/>
            <p:nvPr/>
          </p:nvSpPr>
          <p:spPr>
            <a:xfrm>
              <a:off x="8168144" y="5014762"/>
              <a:ext cx="1630374" cy="1463040"/>
            </a:xfrm>
            <a:custGeom>
              <a:avLst/>
              <a:gdLst>
                <a:gd name="connsiteX0" fmla="*/ 1630374 w 1630374"/>
                <a:gd name="connsiteY0" fmla="*/ 0 h 1463040"/>
                <a:gd name="connsiteX1" fmla="*/ 946980 w 1630374"/>
                <a:gd name="connsiteY1" fmla="*/ 86627 h 1463040"/>
                <a:gd name="connsiteX2" fmla="*/ 427216 w 1630374"/>
                <a:gd name="connsiteY2" fmla="*/ 452387 h 1463040"/>
                <a:gd name="connsiteX3" fmla="*/ 61456 w 1630374"/>
                <a:gd name="connsiteY3" fmla="*/ 1135781 h 1463040"/>
                <a:gd name="connsiteX4" fmla="*/ 3704 w 1630374"/>
                <a:gd name="connsiteY4" fmla="*/ 1463040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0374" h="1463040">
                  <a:moveTo>
                    <a:pt x="1630374" y="0"/>
                  </a:moveTo>
                  <a:cubicBezTo>
                    <a:pt x="1388940" y="5614"/>
                    <a:pt x="1147506" y="11229"/>
                    <a:pt x="946980" y="86627"/>
                  </a:cubicBezTo>
                  <a:cubicBezTo>
                    <a:pt x="746454" y="162025"/>
                    <a:pt x="574803" y="277528"/>
                    <a:pt x="427216" y="452387"/>
                  </a:cubicBezTo>
                  <a:cubicBezTo>
                    <a:pt x="279629" y="627246"/>
                    <a:pt x="132041" y="967339"/>
                    <a:pt x="61456" y="1135781"/>
                  </a:cubicBezTo>
                  <a:cubicBezTo>
                    <a:pt x="-9129" y="1304223"/>
                    <a:pt x="-2713" y="1383631"/>
                    <a:pt x="3704" y="1463040"/>
                  </a:cubicBezTo>
                </a:path>
              </a:pathLst>
            </a:cu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2D0E8B9-6ED7-21A3-1621-8708149AFB5D}"/>
                </a:ext>
              </a:extLst>
            </p:cNvPr>
            <p:cNvSpPr/>
            <p:nvPr/>
          </p:nvSpPr>
          <p:spPr>
            <a:xfrm>
              <a:off x="3715352" y="3763478"/>
              <a:ext cx="4985886" cy="2685448"/>
            </a:xfrm>
            <a:custGeom>
              <a:avLst/>
              <a:gdLst>
                <a:gd name="connsiteX0" fmla="*/ 4985886 w 4985886"/>
                <a:gd name="connsiteY0" fmla="*/ 0 h 2685448"/>
                <a:gd name="connsiteX1" fmla="*/ 4340993 w 4985886"/>
                <a:gd name="connsiteY1" fmla="*/ 134754 h 2685448"/>
                <a:gd name="connsiteX2" fmla="*/ 3551722 w 4985886"/>
                <a:gd name="connsiteY2" fmla="*/ 635267 h 2685448"/>
                <a:gd name="connsiteX3" fmla="*/ 2675823 w 4985886"/>
                <a:gd name="connsiteY3" fmla="*/ 895149 h 2685448"/>
                <a:gd name="connsiteX4" fmla="*/ 2088682 w 4985886"/>
                <a:gd name="connsiteY4" fmla="*/ 1337911 h 2685448"/>
                <a:gd name="connsiteX5" fmla="*/ 1549667 w 4985886"/>
                <a:gd name="connsiteY5" fmla="*/ 1982804 h 2685448"/>
                <a:gd name="connsiteX6" fmla="*/ 731520 w 4985886"/>
                <a:gd name="connsiteY6" fmla="*/ 2107933 h 2685448"/>
                <a:gd name="connsiteX7" fmla="*/ 279132 w 4985886"/>
                <a:gd name="connsiteY7" fmla="*/ 2242686 h 2685448"/>
                <a:gd name="connsiteX8" fmla="*/ 0 w 4985886"/>
                <a:gd name="connsiteY8" fmla="*/ 2685448 h 2685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5886" h="2685448">
                  <a:moveTo>
                    <a:pt x="4985886" y="0"/>
                  </a:moveTo>
                  <a:cubicBezTo>
                    <a:pt x="4782953" y="14438"/>
                    <a:pt x="4580020" y="28876"/>
                    <a:pt x="4340993" y="134754"/>
                  </a:cubicBezTo>
                  <a:cubicBezTo>
                    <a:pt x="4101966" y="240632"/>
                    <a:pt x="3829250" y="508535"/>
                    <a:pt x="3551722" y="635267"/>
                  </a:cubicBezTo>
                  <a:cubicBezTo>
                    <a:pt x="3274194" y="761999"/>
                    <a:pt x="2919663" y="778042"/>
                    <a:pt x="2675823" y="895149"/>
                  </a:cubicBezTo>
                  <a:cubicBezTo>
                    <a:pt x="2431983" y="1012256"/>
                    <a:pt x="2276375" y="1156635"/>
                    <a:pt x="2088682" y="1337911"/>
                  </a:cubicBezTo>
                  <a:cubicBezTo>
                    <a:pt x="1900989" y="1519187"/>
                    <a:pt x="1775861" y="1854467"/>
                    <a:pt x="1549667" y="1982804"/>
                  </a:cubicBezTo>
                  <a:cubicBezTo>
                    <a:pt x="1323473" y="2111141"/>
                    <a:pt x="943276" y="2064619"/>
                    <a:pt x="731520" y="2107933"/>
                  </a:cubicBezTo>
                  <a:cubicBezTo>
                    <a:pt x="519764" y="2151247"/>
                    <a:pt x="401052" y="2146434"/>
                    <a:pt x="279132" y="2242686"/>
                  </a:cubicBezTo>
                  <a:cubicBezTo>
                    <a:pt x="157212" y="2338938"/>
                    <a:pt x="78606" y="2512193"/>
                    <a:pt x="0" y="2685448"/>
                  </a:cubicBezTo>
                </a:path>
              </a:pathLst>
            </a:cu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C478179-0EE7-62A3-17B8-E32F44ECF255}"/>
                </a:ext>
              </a:extLst>
            </p:cNvPr>
            <p:cNvSpPr/>
            <p:nvPr/>
          </p:nvSpPr>
          <p:spPr>
            <a:xfrm>
              <a:off x="7680960" y="163629"/>
              <a:ext cx="2444740" cy="2829828"/>
            </a:xfrm>
            <a:custGeom>
              <a:avLst/>
              <a:gdLst>
                <a:gd name="connsiteX0" fmla="*/ 0 w 2444740"/>
                <a:gd name="connsiteY0" fmla="*/ 2829828 h 2829828"/>
                <a:gd name="connsiteX1" fmla="*/ 875899 w 2444740"/>
                <a:gd name="connsiteY1" fmla="*/ 2300438 h 2829828"/>
                <a:gd name="connsiteX2" fmla="*/ 1376413 w 2444740"/>
                <a:gd name="connsiteY2" fmla="*/ 1617045 h 2829828"/>
                <a:gd name="connsiteX3" fmla="*/ 1857676 w 2444740"/>
                <a:gd name="connsiteY3" fmla="*/ 1145407 h 2829828"/>
                <a:gd name="connsiteX4" fmla="*/ 2319688 w 2444740"/>
                <a:gd name="connsiteY4" fmla="*/ 856649 h 2829828"/>
                <a:gd name="connsiteX5" fmla="*/ 2435192 w 2444740"/>
                <a:gd name="connsiteY5" fmla="*/ 423512 h 2829828"/>
                <a:gd name="connsiteX6" fmla="*/ 2127183 w 2444740"/>
                <a:gd name="connsiteY6" fmla="*/ 0 h 2829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4740" h="2829828">
                  <a:moveTo>
                    <a:pt x="0" y="2829828"/>
                  </a:moveTo>
                  <a:cubicBezTo>
                    <a:pt x="323248" y="2666198"/>
                    <a:pt x="646497" y="2502568"/>
                    <a:pt x="875899" y="2300438"/>
                  </a:cubicBezTo>
                  <a:cubicBezTo>
                    <a:pt x="1105301" y="2098308"/>
                    <a:pt x="1212784" y="1809550"/>
                    <a:pt x="1376413" y="1617045"/>
                  </a:cubicBezTo>
                  <a:cubicBezTo>
                    <a:pt x="1540043" y="1424540"/>
                    <a:pt x="1700464" y="1272140"/>
                    <a:pt x="1857676" y="1145407"/>
                  </a:cubicBezTo>
                  <a:cubicBezTo>
                    <a:pt x="2014888" y="1018674"/>
                    <a:pt x="2223435" y="976965"/>
                    <a:pt x="2319688" y="856649"/>
                  </a:cubicBezTo>
                  <a:cubicBezTo>
                    <a:pt x="2415941" y="736333"/>
                    <a:pt x="2467276" y="566287"/>
                    <a:pt x="2435192" y="423512"/>
                  </a:cubicBezTo>
                  <a:cubicBezTo>
                    <a:pt x="2403108" y="280737"/>
                    <a:pt x="2265145" y="140368"/>
                    <a:pt x="2127183" y="0"/>
                  </a:cubicBezTo>
                </a:path>
              </a:pathLst>
            </a:cu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AD01A6-5312-798F-B751-2645550A973E}"/>
                </a:ext>
              </a:extLst>
            </p:cNvPr>
            <p:cNvSpPr/>
            <p:nvPr/>
          </p:nvSpPr>
          <p:spPr>
            <a:xfrm>
              <a:off x="1626669" y="1618162"/>
              <a:ext cx="4215866" cy="2107858"/>
            </a:xfrm>
            <a:custGeom>
              <a:avLst/>
              <a:gdLst>
                <a:gd name="connsiteX0" fmla="*/ 4215866 w 4215866"/>
                <a:gd name="connsiteY0" fmla="*/ 249139 h 2107858"/>
                <a:gd name="connsiteX1" fmla="*/ 3542097 w 4215866"/>
                <a:gd name="connsiteY1" fmla="*/ 47009 h 2107858"/>
                <a:gd name="connsiteX2" fmla="*/ 2935706 w 4215866"/>
                <a:gd name="connsiteY2" fmla="*/ 8507 h 2107858"/>
                <a:gd name="connsiteX3" fmla="*/ 2627697 w 4215866"/>
                <a:gd name="connsiteY3" fmla="*/ 172137 h 2107858"/>
                <a:gd name="connsiteX4" fmla="*/ 2415942 w 4215866"/>
                <a:gd name="connsiteY4" fmla="*/ 624524 h 2107858"/>
                <a:gd name="connsiteX5" fmla="*/ 2310064 w 4215866"/>
                <a:gd name="connsiteY5" fmla="*/ 1307918 h 2107858"/>
                <a:gd name="connsiteX6" fmla="*/ 2069432 w 4215866"/>
                <a:gd name="connsiteY6" fmla="*/ 1808432 h 2107858"/>
                <a:gd name="connsiteX7" fmla="*/ 1617045 w 4215866"/>
                <a:gd name="connsiteY7" fmla="*/ 2068314 h 2107858"/>
                <a:gd name="connsiteX8" fmla="*/ 1251285 w 4215866"/>
                <a:gd name="connsiteY8" fmla="*/ 2077939 h 2107858"/>
                <a:gd name="connsiteX9" fmla="*/ 1135782 w 4215866"/>
                <a:gd name="connsiteY9" fmla="*/ 1789181 h 2107858"/>
                <a:gd name="connsiteX10" fmla="*/ 721895 w 4215866"/>
                <a:gd name="connsiteY10" fmla="*/ 1394545 h 2107858"/>
                <a:gd name="connsiteX11" fmla="*/ 385011 w 4215866"/>
                <a:gd name="connsiteY11" fmla="*/ 1356044 h 2107858"/>
                <a:gd name="connsiteX12" fmla="*/ 0 w 4215866"/>
                <a:gd name="connsiteY12" fmla="*/ 1384920 h 2107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15866" h="2107858">
                  <a:moveTo>
                    <a:pt x="4215866" y="249139"/>
                  </a:moveTo>
                  <a:cubicBezTo>
                    <a:pt x="3985661" y="168126"/>
                    <a:pt x="3755457" y="87114"/>
                    <a:pt x="3542097" y="47009"/>
                  </a:cubicBezTo>
                  <a:cubicBezTo>
                    <a:pt x="3328737" y="6904"/>
                    <a:pt x="3088106" y="-12348"/>
                    <a:pt x="2935706" y="8507"/>
                  </a:cubicBezTo>
                  <a:cubicBezTo>
                    <a:pt x="2783306" y="29362"/>
                    <a:pt x="2714324" y="69468"/>
                    <a:pt x="2627697" y="172137"/>
                  </a:cubicBezTo>
                  <a:cubicBezTo>
                    <a:pt x="2541070" y="274806"/>
                    <a:pt x="2468881" y="435227"/>
                    <a:pt x="2415942" y="624524"/>
                  </a:cubicBezTo>
                  <a:cubicBezTo>
                    <a:pt x="2363003" y="813821"/>
                    <a:pt x="2367816" y="1110600"/>
                    <a:pt x="2310064" y="1307918"/>
                  </a:cubicBezTo>
                  <a:cubicBezTo>
                    <a:pt x="2252312" y="1505236"/>
                    <a:pt x="2184935" y="1681699"/>
                    <a:pt x="2069432" y="1808432"/>
                  </a:cubicBezTo>
                  <a:cubicBezTo>
                    <a:pt x="1953929" y="1935165"/>
                    <a:pt x="1753403" y="2023396"/>
                    <a:pt x="1617045" y="2068314"/>
                  </a:cubicBezTo>
                  <a:cubicBezTo>
                    <a:pt x="1480687" y="2113232"/>
                    <a:pt x="1331495" y="2124461"/>
                    <a:pt x="1251285" y="2077939"/>
                  </a:cubicBezTo>
                  <a:cubicBezTo>
                    <a:pt x="1171075" y="2031417"/>
                    <a:pt x="1224014" y="1903080"/>
                    <a:pt x="1135782" y="1789181"/>
                  </a:cubicBezTo>
                  <a:cubicBezTo>
                    <a:pt x="1047550" y="1675282"/>
                    <a:pt x="847023" y="1466734"/>
                    <a:pt x="721895" y="1394545"/>
                  </a:cubicBezTo>
                  <a:cubicBezTo>
                    <a:pt x="596767" y="1322356"/>
                    <a:pt x="505327" y="1357648"/>
                    <a:pt x="385011" y="1356044"/>
                  </a:cubicBezTo>
                  <a:cubicBezTo>
                    <a:pt x="264695" y="1354440"/>
                    <a:pt x="0" y="1384920"/>
                    <a:pt x="0" y="1384920"/>
                  </a:cubicBezTo>
                </a:path>
              </a:pathLst>
            </a:custGeom>
            <a:noFill/>
            <a:ln w="889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D4E7128B-96B7-84C7-DB56-13CFBB08568E}"/>
              </a:ext>
            </a:extLst>
          </p:cNvPr>
          <p:cNvSpPr/>
          <p:nvPr/>
        </p:nvSpPr>
        <p:spPr>
          <a:xfrm>
            <a:off x="8893687" y="3919283"/>
            <a:ext cx="712381" cy="71238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3600" b="1" dirty="0">
                <a:latin typeface="Exo 2" panose="00000500000000000000" pitchFamily="2" charset="0"/>
              </a:rPr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26995BB-19D0-9B33-1E46-7006EB012472}"/>
              </a:ext>
            </a:extLst>
          </p:cNvPr>
          <p:cNvSpPr/>
          <p:nvPr/>
        </p:nvSpPr>
        <p:spPr>
          <a:xfrm>
            <a:off x="4994998" y="3369829"/>
            <a:ext cx="712381" cy="712381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400" b="1" dirty="0">
                <a:latin typeface="Exo 2" panose="00000500000000000000" pitchFamily="2" charset="0"/>
              </a:rPr>
              <a:t>123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BA9B03-6198-27DF-FAC5-C63DC37564FB}"/>
              </a:ext>
            </a:extLst>
          </p:cNvPr>
          <p:cNvSpPr/>
          <p:nvPr/>
        </p:nvSpPr>
        <p:spPr>
          <a:xfrm>
            <a:off x="6950664" y="3955097"/>
            <a:ext cx="712381" cy="71238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400" b="1" dirty="0">
                <a:latin typeface="Exo 2" panose="00000500000000000000" pitchFamily="2" charset="0"/>
              </a:rPr>
              <a:t>12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CB5C6A9-37D6-928F-9731-BB9CA798CAB2}"/>
              </a:ext>
            </a:extLst>
          </p:cNvPr>
          <p:cNvSpPr/>
          <p:nvPr/>
        </p:nvSpPr>
        <p:spPr>
          <a:xfrm>
            <a:off x="8273071" y="5106202"/>
            <a:ext cx="712381" cy="71238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400" b="1" dirty="0">
                <a:latin typeface="Exo 2" panose="00000500000000000000" pitchFamily="2" charset="0"/>
              </a:rPr>
              <a:t>11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9CFE34-81D5-A1FE-DE93-4F582BDA6B21}"/>
              </a:ext>
            </a:extLst>
          </p:cNvPr>
          <p:cNvSpPr/>
          <p:nvPr/>
        </p:nvSpPr>
        <p:spPr>
          <a:xfrm>
            <a:off x="8537496" y="1684254"/>
            <a:ext cx="712381" cy="71238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400" b="1" dirty="0">
                <a:latin typeface="Exo 2" panose="00000500000000000000" pitchFamily="2" charset="0"/>
              </a:rPr>
              <a:t>13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A8BA1AB-62F1-F9D1-F37C-BF23E6DAE38D}"/>
              </a:ext>
            </a:extLst>
          </p:cNvPr>
          <p:cNvSpPr/>
          <p:nvPr/>
        </p:nvSpPr>
        <p:spPr>
          <a:xfrm>
            <a:off x="3715352" y="1589286"/>
            <a:ext cx="712381" cy="71238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2300" b="1" dirty="0">
                <a:latin typeface="Exo 2" panose="00000500000000000000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00816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road with lights on it&#10;&#10;Description automatically generated">
            <a:extLst>
              <a:ext uri="{FF2B5EF4-FFF2-40B4-BE49-F238E27FC236}">
                <a16:creationId xmlns:a16="http://schemas.microsoft.com/office/drawing/2014/main" id="{EA408DF2-CD62-5013-6CAF-6392F6E3D8F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58" b="7858"/>
          <a:stretch>
            <a:fillRect/>
          </a:stretch>
        </p:blipFill>
        <p:spPr/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1DAC84F-FD82-A02D-EA36-DA1AC7819963}"/>
              </a:ext>
            </a:extLst>
          </p:cNvPr>
          <p:cNvSpPr txBox="1">
            <a:spLocks/>
          </p:cNvSpPr>
          <p:nvPr/>
        </p:nvSpPr>
        <p:spPr>
          <a:xfrm>
            <a:off x="0" y="3510000"/>
            <a:ext cx="12192000" cy="1080000"/>
          </a:xfrm>
          <a:prstGeom prst="rect">
            <a:avLst/>
          </a:prstGeom>
          <a:gradFill>
            <a:gsLst>
              <a:gs pos="100000">
                <a:schemeClr val="accent1">
                  <a:alpha val="11000"/>
                </a:schemeClr>
              </a:gs>
              <a:gs pos="0">
                <a:schemeClr val="tx2">
                  <a:alpha val="70000"/>
                </a:schemeClr>
              </a:gs>
            </a:gsLst>
            <a:lin ang="0" scaled="0"/>
          </a:gradFill>
        </p:spPr>
        <p:txBody>
          <a:bodyPr vert="horz" lIns="108000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rgbClr val="0065AF"/>
              </a:buClr>
              <a:buFont typeface="Arial"/>
              <a:buNone/>
              <a:defRPr sz="3200" b="1" kern="1200">
                <a:solidFill>
                  <a:schemeClr val="bg1"/>
                </a:solidFill>
                <a:latin typeface="Exo 2" panose="00000500000000000000" pitchFamily="2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0065AF"/>
              </a:buClr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0065AF"/>
              </a:buClr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0065AF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rgbClr val="0065AF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Exo 2" panose="00000500000000000000" pitchFamily="2" charset="0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dirty="0"/>
              <a:t>Logiikka</a:t>
            </a:r>
          </a:p>
        </p:txBody>
      </p:sp>
    </p:spTree>
    <p:extLst>
      <p:ext uri="{BB962C8B-B14F-4D97-AF65-F5344CB8AC3E}">
        <p14:creationId xmlns:p14="http://schemas.microsoft.com/office/powerpoint/2010/main" val="269212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F1A015E-F06A-6262-D8A3-077379902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>
                <a:latin typeface="Exo 2" panose="00000500000000000000" pitchFamily="2" charset="0"/>
              </a:rPr>
              <a:t>Tärkeät ominaisuustiedot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12DBA6B5-1E2D-DBF3-3991-2F8A43439CF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467293"/>
            <a:ext cx="8029576" cy="4506787"/>
          </a:xfrm>
        </p:spPr>
        <p:txBody>
          <a:bodyPr>
            <a:normAutofit fontScale="92500" lnSpcReduction="20000"/>
          </a:bodyPr>
          <a:lstStyle/>
          <a:p>
            <a:r>
              <a:rPr lang="fi-FI" sz="2400" b="1" dirty="0"/>
              <a:t>Tieosoite</a:t>
            </a:r>
            <a:r>
              <a:rPr lang="fi-FI" sz="2400" dirty="0"/>
              <a:t> </a:t>
            </a:r>
          </a:p>
          <a:p>
            <a:pPr lvl="1"/>
            <a:r>
              <a:rPr lang="fi-FI" sz="1800" dirty="0">
                <a:solidFill>
                  <a:schemeClr val="accent1">
                    <a:lumMod val="75000"/>
                  </a:schemeClr>
                </a:solidFill>
              </a:rPr>
              <a:t>Tie</a:t>
            </a:r>
          </a:p>
          <a:p>
            <a:pPr lvl="1"/>
            <a:r>
              <a:rPr lang="fi-FI" sz="1800" dirty="0">
                <a:solidFill>
                  <a:schemeClr val="accent6">
                    <a:lumMod val="75000"/>
                  </a:schemeClr>
                </a:solidFill>
              </a:rPr>
              <a:t>Tieosa</a:t>
            </a:r>
          </a:p>
          <a:p>
            <a:pPr lvl="1"/>
            <a:r>
              <a:rPr lang="fi-FI" sz="1800" dirty="0">
                <a:solidFill>
                  <a:schemeClr val="accent3">
                    <a:lumMod val="75000"/>
                  </a:schemeClr>
                </a:solidFill>
              </a:rPr>
              <a:t>Etäisyys</a:t>
            </a:r>
            <a:r>
              <a:rPr lang="fi-FI" sz="1800" dirty="0"/>
              <a:t> </a:t>
            </a:r>
          </a:p>
          <a:p>
            <a:r>
              <a:rPr lang="fi-FI" sz="2400" b="1" dirty="0"/>
              <a:t>Kuvausaika</a:t>
            </a:r>
            <a:r>
              <a:rPr lang="fi-FI" sz="2400" dirty="0"/>
              <a:t> </a:t>
            </a:r>
          </a:p>
          <a:p>
            <a:pPr lvl="1"/>
            <a:r>
              <a:rPr lang="fi-FI" sz="1800" dirty="0"/>
              <a:t>Vaihteleva tarkkuus urakoiden välillä (YYYY-MM-DD HH:MM(:SS))</a:t>
            </a:r>
          </a:p>
          <a:p>
            <a:r>
              <a:rPr lang="fi-FI" sz="2400" b="1" dirty="0"/>
              <a:t>Kuvaussuunta asteina (0-359 °) (0 ° = pohjoinen)</a:t>
            </a:r>
          </a:p>
          <a:p>
            <a:r>
              <a:rPr lang="fi-FI" sz="2400" b="1" dirty="0">
                <a:solidFill>
                  <a:schemeClr val="accent3"/>
                </a:solidFill>
              </a:rPr>
              <a:t>Suunta_tieosoite </a:t>
            </a:r>
          </a:p>
          <a:p>
            <a:pPr lvl="1"/>
            <a:r>
              <a:rPr lang="fi-FI" sz="2000" b="1" dirty="0">
                <a:solidFill>
                  <a:schemeClr val="accent3"/>
                </a:solidFill>
              </a:rPr>
              <a:t>Päivitettävä tieto</a:t>
            </a:r>
          </a:p>
          <a:p>
            <a:r>
              <a:rPr lang="fi-FI" sz="2400" b="1" dirty="0"/>
              <a:t>Kuvatieto ID</a:t>
            </a:r>
          </a:p>
          <a:p>
            <a:pPr lvl="1"/>
            <a:r>
              <a:rPr lang="fi-FI" sz="1800" dirty="0"/>
              <a:t>Yksilöivä ID, jolla yhdistetään muutokset tietojärjestelmässä oleviin kohteisiin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1E122-B9E4-1954-0E2A-B6B66A9E2B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6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AF5F21C-7373-B15B-A9D0-4CBC51F9295B}"/>
              </a:ext>
            </a:extLst>
          </p:cNvPr>
          <p:cNvCxnSpPr/>
          <p:nvPr/>
        </p:nvCxnSpPr>
        <p:spPr>
          <a:xfrm>
            <a:off x="2852382" y="1690688"/>
            <a:ext cx="2520000" cy="0"/>
          </a:xfrm>
          <a:prstGeom prst="line">
            <a:avLst/>
          </a:prstGeom>
          <a:ln w="381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35690276-25D0-3B0F-819C-9F3AAA6330D6}"/>
              </a:ext>
            </a:extLst>
          </p:cNvPr>
          <p:cNvSpPr/>
          <p:nvPr/>
        </p:nvSpPr>
        <p:spPr>
          <a:xfrm>
            <a:off x="2773906" y="1612214"/>
            <a:ext cx="156949" cy="156949"/>
          </a:xfrm>
          <a:prstGeom prst="ellips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E010A33-7D02-8180-A6A0-AF0B6F515A67}"/>
              </a:ext>
            </a:extLst>
          </p:cNvPr>
          <p:cNvSpPr/>
          <p:nvPr/>
        </p:nvSpPr>
        <p:spPr>
          <a:xfrm>
            <a:off x="5293909" y="1612214"/>
            <a:ext cx="156949" cy="156949"/>
          </a:xfrm>
          <a:prstGeom prst="ellips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A1A718-13BD-59B3-2A74-442D645FDCE8}"/>
              </a:ext>
            </a:extLst>
          </p:cNvPr>
          <p:cNvSpPr/>
          <p:nvPr/>
        </p:nvSpPr>
        <p:spPr>
          <a:xfrm>
            <a:off x="4033907" y="1612213"/>
            <a:ext cx="156949" cy="156949"/>
          </a:xfrm>
          <a:prstGeom prst="ellips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E51ECB5-4643-5A8F-05B7-141A2890AFB0}"/>
              </a:ext>
            </a:extLst>
          </p:cNvPr>
          <p:cNvGrpSpPr/>
          <p:nvPr/>
        </p:nvGrpSpPr>
        <p:grpSpPr>
          <a:xfrm>
            <a:off x="3092908" y="1654689"/>
            <a:ext cx="778946" cy="72000"/>
            <a:chOff x="3056908" y="1654689"/>
            <a:chExt cx="778946" cy="72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B389298-D274-2987-B0BA-BB3C227C0A30}"/>
                </a:ext>
              </a:extLst>
            </p:cNvPr>
            <p:cNvSpPr/>
            <p:nvPr/>
          </p:nvSpPr>
          <p:spPr>
            <a:xfrm>
              <a:off x="3056908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1E96C9-9FF8-C766-82B7-4DD2223928A4}"/>
                </a:ext>
              </a:extLst>
            </p:cNvPr>
            <p:cNvSpPr/>
            <p:nvPr/>
          </p:nvSpPr>
          <p:spPr>
            <a:xfrm>
              <a:off x="3410381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DCC2B6-4FE6-DC2B-BE7F-D59BDF37D091}"/>
                </a:ext>
              </a:extLst>
            </p:cNvPr>
            <p:cNvSpPr/>
            <p:nvPr/>
          </p:nvSpPr>
          <p:spPr>
            <a:xfrm>
              <a:off x="3763854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726299-BD7B-A4AB-84F5-DEA6C16C57B4}"/>
              </a:ext>
            </a:extLst>
          </p:cNvPr>
          <p:cNvGrpSpPr/>
          <p:nvPr/>
        </p:nvGrpSpPr>
        <p:grpSpPr>
          <a:xfrm>
            <a:off x="4352909" y="1654687"/>
            <a:ext cx="778946" cy="72000"/>
            <a:chOff x="3056908" y="1654689"/>
            <a:chExt cx="778946" cy="72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5BC0AE-7B9A-14B9-F1A9-F108EF338915}"/>
                </a:ext>
              </a:extLst>
            </p:cNvPr>
            <p:cNvSpPr/>
            <p:nvPr/>
          </p:nvSpPr>
          <p:spPr>
            <a:xfrm>
              <a:off x="3056908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66053D3-6ABB-28B8-48B5-F70D07750C69}"/>
                </a:ext>
              </a:extLst>
            </p:cNvPr>
            <p:cNvSpPr/>
            <p:nvPr/>
          </p:nvSpPr>
          <p:spPr>
            <a:xfrm>
              <a:off x="3410381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6DDDDC7-1365-866B-4D16-1767605BB206}"/>
                </a:ext>
              </a:extLst>
            </p:cNvPr>
            <p:cNvSpPr/>
            <p:nvPr/>
          </p:nvSpPr>
          <p:spPr>
            <a:xfrm>
              <a:off x="3763854" y="1654689"/>
              <a:ext cx="72000" cy="72000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1590991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F06D4-9E1A-1717-710D-48537062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>
                <a:latin typeface="Exo 2" panose="00000500000000000000" pitchFamily="2" charset="0"/>
              </a:rPr>
              <a:t>Kuvien laittaminen järjestykseen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5B74E-DCC1-DD65-1BEF-69F8B83001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fi-FI" sz="2400" dirty="0"/>
              <a:t>Kuvien suuntien päättely oli relatiivista, eli suunnat määritettiin peräkkäisten kuvien tietojen perusteella. Tätä varten piti saada kuvat hyödylliseen järjestykseen. </a:t>
            </a:r>
          </a:p>
          <a:p>
            <a:r>
              <a:rPr lang="fi-FI" sz="2400" dirty="0"/>
              <a:t>Kuvausajan tarkkuuden vaihtelevuuden takia ei haluttu tukeutua siihen kuvien järjestämisessä. </a:t>
            </a:r>
          </a:p>
          <a:p>
            <a:r>
              <a:rPr lang="fi-FI" sz="2400" dirty="0"/>
              <a:t>Kuvat laitettiin järjestykseen </a:t>
            </a:r>
            <a:r>
              <a:rPr lang="fi-FI" sz="2400" b="1" dirty="0"/>
              <a:t>tieosoitteensa</a:t>
            </a:r>
            <a:r>
              <a:rPr lang="fi-FI" sz="2400" dirty="0"/>
              <a:t> mukaan:</a:t>
            </a:r>
          </a:p>
          <a:p>
            <a:pPr lvl="1"/>
            <a:r>
              <a:rPr lang="fi-FI" sz="1800" dirty="0"/>
              <a:t>Tienumero </a:t>
            </a:r>
            <a:r>
              <a:rPr lang="fi-FI" sz="1800" dirty="0">
                <a:sym typeface="Wingdings" panose="05000000000000000000" pitchFamily="2" charset="2"/>
              </a:rPr>
              <a:t></a:t>
            </a:r>
            <a:r>
              <a:rPr lang="fi-FI" sz="1800" dirty="0"/>
              <a:t> tieosa </a:t>
            </a:r>
            <a:r>
              <a:rPr lang="fi-FI" sz="1800" dirty="0">
                <a:sym typeface="Wingdings" panose="05000000000000000000" pitchFamily="2" charset="2"/>
              </a:rPr>
              <a:t></a:t>
            </a:r>
            <a:r>
              <a:rPr lang="fi-FI" sz="1800" dirty="0"/>
              <a:t> etäisyys </a:t>
            </a:r>
          </a:p>
          <a:p>
            <a:endParaRPr lang="fi-FI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95B01-4152-DFFA-E602-CA2062BBB9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822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7E524-D8EE-81D3-854A-2128A6338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>
                <a:latin typeface="Exo 2" panose="00000500000000000000" pitchFamily="2" charset="0"/>
              </a:rPr>
              <a:t>Kuvaussuuntien huomiointi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1AE50-268B-C801-3197-BC93A271CC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8199" y="1477926"/>
            <a:ext cx="5257801" cy="4496154"/>
          </a:xfrm>
        </p:spPr>
        <p:txBody>
          <a:bodyPr/>
          <a:lstStyle/>
          <a:p>
            <a:pPr marL="0" indent="0">
              <a:buNone/>
            </a:pPr>
            <a:r>
              <a:rPr lang="fi-FI" i="1" dirty="0" err="1"/>
              <a:t>Huom</a:t>
            </a:r>
            <a:r>
              <a:rPr lang="fi-FI" i="1" dirty="0"/>
              <a:t>! </a:t>
            </a:r>
          </a:p>
          <a:p>
            <a:pPr marL="0" indent="0">
              <a:buNone/>
            </a:pPr>
            <a:r>
              <a:rPr lang="fi-FI" dirty="0"/>
              <a:t>Tieosoitteen mukaan järjestäminen ei ota huomioon sitä, että kuvia on mahdollista ottaa samasta kohtaa samaa tietä, mutta eri suuntiin. </a:t>
            </a:r>
          </a:p>
          <a:p>
            <a:pPr marL="0" indent="0">
              <a:buNone/>
            </a:pPr>
            <a:r>
              <a:rPr lang="fi-FI" dirty="0"/>
              <a:t>Jokaisella kuvalla on kuitenkin tieto kuvausauton </a:t>
            </a:r>
            <a:r>
              <a:rPr lang="fi-FI" b="1" dirty="0"/>
              <a:t>absoluuttisesta suunnasta (”kuvaussuunta”)</a:t>
            </a:r>
            <a:r>
              <a:rPr lang="fi-FI" dirty="0"/>
              <a:t>.</a:t>
            </a:r>
            <a:r>
              <a:rPr lang="fi-FI" b="1" dirty="0"/>
              <a:t> </a:t>
            </a:r>
            <a:r>
              <a:rPr lang="fi-FI" dirty="0"/>
              <a:t>Vertailemalla samasta paikasta otettujen kuvien kuvaussuuntia saadaan myös selville mihin kuvausajoon ne kuuluvat tukeutumatta kuvausaikaan.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EC6FA-DE5F-8790-9FF9-29AD7F7DFE4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BD4A0EF-951A-4343-A672-F31B58E6828E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B7DC0D1-29BD-9787-851F-0398291D6A00}"/>
              </a:ext>
            </a:extLst>
          </p:cNvPr>
          <p:cNvGrpSpPr/>
          <p:nvPr/>
        </p:nvGrpSpPr>
        <p:grpSpPr>
          <a:xfrm>
            <a:off x="5893672" y="1549683"/>
            <a:ext cx="4071199" cy="4059721"/>
            <a:chOff x="5805537" y="1492667"/>
            <a:chExt cx="4071199" cy="405972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D2B1015-2A4F-19AE-5FCA-834EB8A8B6D5}"/>
                </a:ext>
              </a:extLst>
            </p:cNvPr>
            <p:cNvGrpSpPr/>
            <p:nvPr/>
          </p:nvGrpSpPr>
          <p:grpSpPr>
            <a:xfrm>
              <a:off x="6530707" y="2215672"/>
              <a:ext cx="2642399" cy="2642399"/>
              <a:chOff x="4976037" y="733647"/>
              <a:chExt cx="4455042" cy="4455042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BC74877-5FF4-039F-8BE9-5E60DC5C7513}"/>
                  </a:ext>
                </a:extLst>
              </p:cNvPr>
              <p:cNvSpPr/>
              <p:nvPr/>
            </p:nvSpPr>
            <p:spPr>
              <a:xfrm>
                <a:off x="4976037" y="733647"/>
                <a:ext cx="4455042" cy="4455042"/>
              </a:xfrm>
              <a:prstGeom prst="ellipse">
                <a:avLst/>
              </a:prstGeom>
              <a:noFill/>
              <a:ln w="381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i-FI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29FC28F-CE22-227F-E3B4-036B6294CEC7}"/>
                  </a:ext>
                </a:extLst>
              </p:cNvPr>
              <p:cNvCxnSpPr>
                <a:cxnSpLocks/>
                <a:stCxn id="8" idx="0"/>
                <a:endCxn id="8" idx="4"/>
              </p:cNvCxnSpPr>
              <p:nvPr/>
            </p:nvCxnSpPr>
            <p:spPr>
              <a:xfrm>
                <a:off x="7203558" y="733647"/>
                <a:ext cx="0" cy="4455042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686A66A-B93C-9A57-B766-210B3AC3FE82}"/>
                  </a:ext>
                </a:extLst>
              </p:cNvPr>
              <p:cNvCxnSpPr>
                <a:stCxn id="8" idx="6"/>
                <a:endCxn id="8" idx="2"/>
              </p:cNvCxnSpPr>
              <p:nvPr/>
            </p:nvCxnSpPr>
            <p:spPr>
              <a:xfrm flipH="1">
                <a:off x="4976037" y="2961168"/>
                <a:ext cx="4455042" cy="0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1C8FD21-9F91-8305-0EA1-97DA5FDB9694}"/>
                  </a:ext>
                </a:extLst>
              </p:cNvPr>
              <p:cNvCxnSpPr>
                <a:stCxn id="8" idx="1"/>
                <a:endCxn id="8" idx="5"/>
              </p:cNvCxnSpPr>
              <p:nvPr/>
            </p:nvCxnSpPr>
            <p:spPr>
              <a:xfrm>
                <a:off x="5628463" y="1386073"/>
                <a:ext cx="3150190" cy="3150190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C8F5D943-69F2-AFDE-C137-815869B57F2A}"/>
                  </a:ext>
                </a:extLst>
              </p:cNvPr>
              <p:cNvCxnSpPr>
                <a:stCxn id="8" idx="7"/>
                <a:endCxn id="8" idx="3"/>
              </p:cNvCxnSpPr>
              <p:nvPr/>
            </p:nvCxnSpPr>
            <p:spPr>
              <a:xfrm flipH="1">
                <a:off x="5628463" y="1386073"/>
                <a:ext cx="3150190" cy="3150190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7311FAC-718D-F0D8-C35D-D4FC850E222B}"/>
                </a:ext>
              </a:extLst>
            </p:cNvPr>
            <p:cNvSpPr txBox="1"/>
            <p:nvPr/>
          </p:nvSpPr>
          <p:spPr>
            <a:xfrm>
              <a:off x="7670553" y="1796082"/>
              <a:ext cx="523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0 °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B1C2F9-ADB9-7B0D-0475-92495E23882C}"/>
                </a:ext>
              </a:extLst>
            </p:cNvPr>
            <p:cNvSpPr txBox="1"/>
            <p:nvPr/>
          </p:nvSpPr>
          <p:spPr>
            <a:xfrm>
              <a:off x="9191202" y="3352205"/>
              <a:ext cx="6855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90 °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79BF844-E020-85C2-211B-742DCB9F744A}"/>
                </a:ext>
              </a:extLst>
            </p:cNvPr>
            <p:cNvSpPr txBox="1"/>
            <p:nvPr/>
          </p:nvSpPr>
          <p:spPr>
            <a:xfrm>
              <a:off x="7632052" y="4892288"/>
              <a:ext cx="9030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180 °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E1E73C5-A85A-5754-F859-FA4146602878}"/>
                </a:ext>
              </a:extLst>
            </p:cNvPr>
            <p:cNvSpPr txBox="1"/>
            <p:nvPr/>
          </p:nvSpPr>
          <p:spPr>
            <a:xfrm>
              <a:off x="5805537" y="3352205"/>
              <a:ext cx="9030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270 °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2472837-9BDC-CC72-F41F-30485982A7E2}"/>
                </a:ext>
              </a:extLst>
            </p:cNvPr>
            <p:cNvSpPr txBox="1"/>
            <p:nvPr/>
          </p:nvSpPr>
          <p:spPr>
            <a:xfrm>
              <a:off x="7670552" y="1492667"/>
              <a:ext cx="523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P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2A78378-6763-48B9-000C-2B98CF78C11A}"/>
                </a:ext>
              </a:extLst>
            </p:cNvPr>
            <p:cNvSpPr txBox="1"/>
            <p:nvPr/>
          </p:nvSpPr>
          <p:spPr>
            <a:xfrm>
              <a:off x="7752367" y="5183056"/>
              <a:ext cx="523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i-FI" b="1" dirty="0">
                  <a:solidFill>
                    <a:schemeClr val="bg2">
                      <a:lumMod val="50000"/>
                    </a:schemeClr>
                  </a:solidFill>
                  <a:latin typeface="Exo 2" panose="00000500000000000000" pitchFamily="2" charset="0"/>
                </a:rPr>
                <a:t>E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E318057-750C-7E31-9EB3-539E17DD5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55819">
            <a:off x="7319595" y="3080845"/>
            <a:ext cx="1282605" cy="102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1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3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0B52C38-5E6E-9193-0C63-8131DCC28499}"/>
              </a:ext>
            </a:extLst>
          </p:cNvPr>
          <p:cNvSpPr/>
          <p:nvPr/>
        </p:nvSpPr>
        <p:spPr>
          <a:xfrm>
            <a:off x="926680" y="0"/>
            <a:ext cx="1312817" cy="700822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latin typeface="Exo 2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D3C193-215F-CEFE-8A14-4B87BC9187E1}"/>
              </a:ext>
            </a:extLst>
          </p:cNvPr>
          <p:cNvSpPr txBox="1"/>
          <p:nvPr/>
        </p:nvSpPr>
        <p:spPr>
          <a:xfrm>
            <a:off x="2458652" y="2186513"/>
            <a:ext cx="2370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b="1" dirty="0">
                <a:latin typeface="Exo 2" panose="00000500000000000000" pitchFamily="2" charset="0"/>
              </a:rPr>
              <a:t>Kuva A: </a:t>
            </a:r>
          </a:p>
          <a:p>
            <a:r>
              <a:rPr lang="fi-FI" dirty="0">
                <a:latin typeface="Exo 2" panose="00000500000000000000" pitchFamily="2" charset="0"/>
              </a:rPr>
              <a:t>1 / 2 / 300</a:t>
            </a:r>
          </a:p>
          <a:p>
            <a:r>
              <a:rPr lang="fi-FI" dirty="0">
                <a:latin typeface="Exo 2" panose="00000500000000000000" pitchFamily="2" charset="0"/>
              </a:rPr>
              <a:t>Kuvaussuunta: </a:t>
            </a:r>
            <a:r>
              <a:rPr lang="fi-FI" b="1" dirty="0">
                <a:latin typeface="Exo 2" panose="00000500000000000000" pitchFamily="2" charset="0"/>
              </a:rPr>
              <a:t>0 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C5B634-B1DD-7673-6E5B-AF0BD12D0142}"/>
              </a:ext>
            </a:extLst>
          </p:cNvPr>
          <p:cNvSpPr txBox="1"/>
          <p:nvPr/>
        </p:nvSpPr>
        <p:spPr>
          <a:xfrm>
            <a:off x="2458652" y="4199401"/>
            <a:ext cx="2370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b="1" dirty="0">
                <a:latin typeface="Exo 2" panose="00000500000000000000" pitchFamily="2" charset="0"/>
              </a:rPr>
              <a:t>Kuva B: </a:t>
            </a:r>
          </a:p>
          <a:p>
            <a:r>
              <a:rPr lang="fi-FI" dirty="0">
                <a:latin typeface="Exo 2" panose="00000500000000000000" pitchFamily="2" charset="0"/>
              </a:rPr>
              <a:t>1 / 2 / 280 </a:t>
            </a:r>
          </a:p>
          <a:p>
            <a:r>
              <a:rPr lang="fi-FI" dirty="0">
                <a:latin typeface="Exo 2" panose="00000500000000000000" pitchFamily="2" charset="0"/>
              </a:rPr>
              <a:t>Kuvaussuunta: </a:t>
            </a:r>
            <a:r>
              <a:rPr lang="fi-FI" b="1" dirty="0">
                <a:latin typeface="Exo 2" panose="00000500000000000000" pitchFamily="2" charset="0"/>
              </a:rPr>
              <a:t>180 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08B5B6-66C5-1ADE-24D1-1BF7356EE2EC}"/>
              </a:ext>
            </a:extLst>
          </p:cNvPr>
          <p:cNvSpPr txBox="1"/>
          <p:nvPr/>
        </p:nvSpPr>
        <p:spPr>
          <a:xfrm>
            <a:off x="4489060" y="273163"/>
            <a:ext cx="3582720" cy="1384995"/>
          </a:xfrm>
          <a:prstGeom prst="rect">
            <a:avLst/>
          </a:prstGeom>
          <a:solidFill>
            <a:srgbClr val="F4F9F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i-FI" sz="2800" b="1" dirty="0">
                <a:latin typeface="Exo 2" panose="00000500000000000000" pitchFamily="2" charset="0"/>
              </a:rPr>
              <a:t>Kasvava suunta = 1</a:t>
            </a:r>
          </a:p>
          <a:p>
            <a:endParaRPr lang="fi-FI" sz="2800" b="1" dirty="0">
              <a:latin typeface="Exo 2" panose="00000500000000000000" pitchFamily="2" charset="0"/>
            </a:endParaRPr>
          </a:p>
          <a:p>
            <a:r>
              <a:rPr lang="fi-FI" sz="2800" b="1" dirty="0">
                <a:latin typeface="Exo 2" panose="00000500000000000000" pitchFamily="2" charset="0"/>
              </a:rPr>
              <a:t>Laskeva suunta = 2</a:t>
            </a:r>
          </a:p>
        </p:txBody>
      </p:sp>
      <p:sp>
        <p:nvSpPr>
          <p:cNvPr id="18" name="Star: 4 Points 17">
            <a:extLst>
              <a:ext uri="{FF2B5EF4-FFF2-40B4-BE49-F238E27FC236}">
                <a16:creationId xmlns:a16="http://schemas.microsoft.com/office/drawing/2014/main" id="{B8CB2DF3-9321-0EB3-2532-75E0F7512A30}"/>
              </a:ext>
            </a:extLst>
          </p:cNvPr>
          <p:cNvSpPr/>
          <p:nvPr/>
        </p:nvSpPr>
        <p:spPr>
          <a:xfrm>
            <a:off x="2380411" y="623969"/>
            <a:ext cx="568234" cy="538380"/>
          </a:xfrm>
          <a:prstGeom prst="star4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latin typeface="Exo 2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AA5F8C-EA37-5BE7-7ED7-74E20B6B52BC}"/>
              </a:ext>
            </a:extLst>
          </p:cNvPr>
          <p:cNvSpPr txBox="1"/>
          <p:nvPr/>
        </p:nvSpPr>
        <p:spPr>
          <a:xfrm>
            <a:off x="2458652" y="339275"/>
            <a:ext cx="360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b="1" dirty="0">
                <a:latin typeface="Exo 2" panose="00000500000000000000" pitchFamily="2" charset="0"/>
              </a:rPr>
              <a:t>P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0BBAE39-375E-B76D-C2DA-009872990307}"/>
              </a:ext>
            </a:extLst>
          </p:cNvPr>
          <p:cNvCxnSpPr>
            <a:cxnSpLocks/>
            <a:stCxn id="9" idx="0"/>
          </p:cNvCxnSpPr>
          <p:nvPr/>
        </p:nvCxnSpPr>
        <p:spPr>
          <a:xfrm>
            <a:off x="1583089" y="0"/>
            <a:ext cx="19639" cy="7061528"/>
          </a:xfrm>
          <a:prstGeom prst="line">
            <a:avLst/>
          </a:prstGeom>
          <a:ln w="381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F6DC4C-6964-A6FC-956B-6B02C796D505}"/>
              </a:ext>
            </a:extLst>
          </p:cNvPr>
          <p:cNvCxnSpPr/>
          <p:nvPr/>
        </p:nvCxnSpPr>
        <p:spPr>
          <a:xfrm flipV="1">
            <a:off x="663555" y="1229700"/>
            <a:ext cx="0" cy="4831572"/>
          </a:xfrm>
          <a:prstGeom prst="straightConnector1">
            <a:avLst/>
          </a:prstGeom>
          <a:ln w="28575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57D5F07-1606-4BB9-8BD2-EB909C278324}"/>
              </a:ext>
            </a:extLst>
          </p:cNvPr>
          <p:cNvSpPr txBox="1"/>
          <p:nvPr/>
        </p:nvSpPr>
        <p:spPr>
          <a:xfrm rot="16200000">
            <a:off x="-1435598" y="3383876"/>
            <a:ext cx="3576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800" dirty="0">
                <a:latin typeface="Exo 2" panose="00000500000000000000" pitchFamily="2" charset="0"/>
              </a:rPr>
              <a:t>tien kasvusuunta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78810C-4C22-EEDC-3EFD-02EEC1BF1B78}"/>
              </a:ext>
            </a:extLst>
          </p:cNvPr>
          <p:cNvGrpSpPr/>
          <p:nvPr/>
        </p:nvGrpSpPr>
        <p:grpSpPr>
          <a:xfrm>
            <a:off x="1079426" y="1724270"/>
            <a:ext cx="1046603" cy="1159647"/>
            <a:chOff x="2832026" y="1724270"/>
            <a:chExt cx="1046603" cy="1159647"/>
          </a:xfrm>
        </p:grpSpPr>
        <p:sp>
          <p:nvSpPr>
            <p:cNvPr id="3" name="Arrow: Up 2">
              <a:extLst>
                <a:ext uri="{FF2B5EF4-FFF2-40B4-BE49-F238E27FC236}">
                  <a16:creationId xmlns:a16="http://schemas.microsoft.com/office/drawing/2014/main" id="{A75A4F8F-F2DC-AB81-5262-F82072854B2D}"/>
                </a:ext>
              </a:extLst>
            </p:cNvPr>
            <p:cNvSpPr/>
            <p:nvPr/>
          </p:nvSpPr>
          <p:spPr>
            <a:xfrm>
              <a:off x="2832026" y="1724270"/>
              <a:ext cx="1046603" cy="1159647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160F52-4494-C879-4D63-CCEAB42A4E21}"/>
                </a:ext>
              </a:extLst>
            </p:cNvPr>
            <p:cNvSpPr txBox="1"/>
            <p:nvPr/>
          </p:nvSpPr>
          <p:spPr>
            <a:xfrm>
              <a:off x="3175305" y="1848741"/>
              <a:ext cx="3600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4000" b="1" dirty="0">
                  <a:solidFill>
                    <a:schemeClr val="bg1"/>
                  </a:solidFill>
                  <a:latin typeface="Exo 2" panose="00000500000000000000" pitchFamily="2" charset="0"/>
                </a:rPr>
                <a:t>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8AA329B-09FE-8543-F810-EAE8C18B795E}"/>
              </a:ext>
            </a:extLst>
          </p:cNvPr>
          <p:cNvGrpSpPr/>
          <p:nvPr/>
        </p:nvGrpSpPr>
        <p:grpSpPr>
          <a:xfrm>
            <a:off x="1059786" y="4661066"/>
            <a:ext cx="1046603" cy="1159647"/>
            <a:chOff x="2812386" y="4661066"/>
            <a:chExt cx="1046603" cy="1159647"/>
          </a:xfrm>
        </p:grpSpPr>
        <p:sp>
          <p:nvSpPr>
            <p:cNvPr id="5" name="Arrow: Up 4">
              <a:extLst>
                <a:ext uri="{FF2B5EF4-FFF2-40B4-BE49-F238E27FC236}">
                  <a16:creationId xmlns:a16="http://schemas.microsoft.com/office/drawing/2014/main" id="{8F25EB88-C6FD-8513-206C-8B77A748B055}"/>
                </a:ext>
              </a:extLst>
            </p:cNvPr>
            <p:cNvSpPr/>
            <p:nvPr/>
          </p:nvSpPr>
          <p:spPr>
            <a:xfrm flipV="1">
              <a:off x="2812386" y="4661066"/>
              <a:ext cx="1046603" cy="1159647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endParaRPr lang="fi-FI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BFF73E-B6CA-D66D-3C26-259068961523}"/>
                </a:ext>
              </a:extLst>
            </p:cNvPr>
            <p:cNvSpPr txBox="1"/>
            <p:nvPr/>
          </p:nvSpPr>
          <p:spPr>
            <a:xfrm>
              <a:off x="3155665" y="4950266"/>
              <a:ext cx="36004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i-FI" sz="4000" b="1" dirty="0">
                  <a:solidFill>
                    <a:schemeClr val="bg1"/>
                  </a:solidFill>
                  <a:latin typeface="Exo 2" panose="00000500000000000000" pitchFamily="2" charset="0"/>
                </a:rPr>
                <a:t>2</a:t>
              </a:r>
            </a:p>
          </p:txBody>
        </p:sp>
      </p:grpSp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088418D1-610E-D3F4-FE0C-A10D8D4CCDE9}"/>
              </a:ext>
            </a:extLst>
          </p:cNvPr>
          <p:cNvSpPr/>
          <p:nvPr/>
        </p:nvSpPr>
        <p:spPr>
          <a:xfrm>
            <a:off x="5342261" y="2151752"/>
            <a:ext cx="2729519" cy="809749"/>
          </a:xfrm>
          <a:prstGeom prst="wedgeRectCallout">
            <a:avLst>
              <a:gd name="adj1" fmla="val -118106"/>
              <a:gd name="adj2" fmla="val -20492"/>
            </a:avLst>
          </a:prstGeom>
          <a:solidFill>
            <a:srgbClr val="FF51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b="1" dirty="0" err="1">
                <a:latin typeface="Exo 2" panose="00000500000000000000" pitchFamily="2" charset="0"/>
              </a:rPr>
              <a:t>suunta_tieosoite</a:t>
            </a:r>
            <a:r>
              <a:rPr lang="fi-FI" b="1" dirty="0">
                <a:latin typeface="Exo 2" panose="00000500000000000000" pitchFamily="2" charset="0"/>
              </a:rPr>
              <a:t> = 1</a:t>
            </a:r>
          </a:p>
        </p:txBody>
      </p:sp>
      <p:sp>
        <p:nvSpPr>
          <p:cNvPr id="26" name="Speech Bubble: Rectangle 25">
            <a:extLst>
              <a:ext uri="{FF2B5EF4-FFF2-40B4-BE49-F238E27FC236}">
                <a16:creationId xmlns:a16="http://schemas.microsoft.com/office/drawing/2014/main" id="{479837A5-A2C6-B524-D608-597BC8DB34FA}"/>
              </a:ext>
            </a:extLst>
          </p:cNvPr>
          <p:cNvSpPr/>
          <p:nvPr/>
        </p:nvSpPr>
        <p:spPr>
          <a:xfrm>
            <a:off x="5342262" y="4018211"/>
            <a:ext cx="2729519" cy="809749"/>
          </a:xfrm>
          <a:prstGeom prst="wedgeRectCallout">
            <a:avLst>
              <a:gd name="adj1" fmla="val -118509"/>
              <a:gd name="adj2" fmla="val -9607"/>
            </a:avLst>
          </a:prstGeom>
          <a:solidFill>
            <a:srgbClr val="22C4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b="1" dirty="0" err="1">
                <a:latin typeface="Exo 2" panose="00000500000000000000" pitchFamily="2" charset="0"/>
              </a:rPr>
              <a:t>suunta_tieosoite</a:t>
            </a:r>
            <a:r>
              <a:rPr lang="fi-FI" b="1" dirty="0">
                <a:latin typeface="Exo 2" panose="00000500000000000000" pitchFamily="2" charset="0"/>
              </a:rPr>
              <a:t> = 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11E6673-D57A-3743-1631-40E7522315FA}"/>
              </a:ext>
            </a:extLst>
          </p:cNvPr>
          <p:cNvSpPr/>
          <p:nvPr/>
        </p:nvSpPr>
        <p:spPr>
          <a:xfrm>
            <a:off x="1313847" y="3883276"/>
            <a:ext cx="538480" cy="54000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  <a:latin typeface="Exo 2" panose="00000500000000000000" pitchFamily="2" charset="0"/>
              </a:rPr>
              <a:t>B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43C2570-23CC-39BE-F7C6-2836EC0FD91E}"/>
              </a:ext>
            </a:extLst>
          </p:cNvPr>
          <p:cNvSpPr/>
          <p:nvPr/>
        </p:nvSpPr>
        <p:spPr>
          <a:xfrm>
            <a:off x="1313847" y="3105486"/>
            <a:ext cx="538480" cy="54000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  <a:latin typeface="Exo 2" panose="00000500000000000000" pitchFamily="2" charset="0"/>
              </a:rPr>
              <a:t>A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856F39-E4F8-3BEA-5A8A-64B103328A21}"/>
              </a:ext>
            </a:extLst>
          </p:cNvPr>
          <p:cNvGrpSpPr/>
          <p:nvPr/>
        </p:nvGrpSpPr>
        <p:grpSpPr>
          <a:xfrm>
            <a:off x="9456478" y="0"/>
            <a:ext cx="1312817" cy="7061528"/>
            <a:chOff x="9456478" y="0"/>
            <a:chExt cx="1312817" cy="706152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B945948-74AA-5092-B262-0F63442B3739}"/>
                </a:ext>
              </a:extLst>
            </p:cNvPr>
            <p:cNvSpPr>
              <a:spLocks/>
            </p:cNvSpPr>
            <p:nvPr/>
          </p:nvSpPr>
          <p:spPr>
            <a:xfrm>
              <a:off x="9456478" y="0"/>
              <a:ext cx="1312817" cy="700822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>
                <a:latin typeface="Exo 2" panose="00000500000000000000" pitchFamily="2" charset="0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8C7B0E8-5DF1-CED6-6DE1-D3F4ECD223A4}"/>
                </a:ext>
              </a:extLst>
            </p:cNvPr>
            <p:cNvCxnSpPr>
              <a:cxnSpLocks/>
              <a:stCxn id="2" idx="0"/>
            </p:cNvCxnSpPr>
            <p:nvPr/>
          </p:nvCxnSpPr>
          <p:spPr>
            <a:xfrm>
              <a:off x="10112887" y="0"/>
              <a:ext cx="19639" cy="7061528"/>
            </a:xfrm>
            <a:prstGeom prst="line">
              <a:avLst/>
            </a:prstGeom>
            <a:ln w="381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9147431E-17C9-D4D0-1E6A-70E25301DB1B}"/>
              </a:ext>
            </a:extLst>
          </p:cNvPr>
          <p:cNvSpPr>
            <a:spLocks/>
          </p:cNvSpPr>
          <p:nvPr/>
        </p:nvSpPr>
        <p:spPr>
          <a:xfrm>
            <a:off x="10176396" y="712066"/>
            <a:ext cx="538480" cy="540000"/>
          </a:xfrm>
          <a:prstGeom prst="ellipse">
            <a:avLst/>
          </a:prstGeom>
          <a:solidFill>
            <a:srgbClr val="FF51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  <a:latin typeface="Exo 2" panose="00000500000000000000" pitchFamily="2" charset="0"/>
              </a:rPr>
              <a:t>A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23DC94A-83CD-9066-D20B-F85B68254E83}"/>
              </a:ext>
            </a:extLst>
          </p:cNvPr>
          <p:cNvGrpSpPr/>
          <p:nvPr/>
        </p:nvGrpSpPr>
        <p:grpSpPr>
          <a:xfrm>
            <a:off x="10176396" y="1394474"/>
            <a:ext cx="538480" cy="905833"/>
            <a:chOff x="10176396" y="1394474"/>
            <a:chExt cx="538480" cy="90583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F0C112F-ACC3-9BF4-3FBB-228928880BD5}"/>
                </a:ext>
              </a:extLst>
            </p:cNvPr>
            <p:cNvSpPr/>
            <p:nvPr/>
          </p:nvSpPr>
          <p:spPr>
            <a:xfrm>
              <a:off x="10176396" y="1760307"/>
              <a:ext cx="538480" cy="540000"/>
            </a:xfrm>
            <a:prstGeom prst="ellipse">
              <a:avLst/>
            </a:prstGeom>
            <a:solidFill>
              <a:srgbClr val="FF5100">
                <a:alpha val="7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A</a:t>
              </a:r>
            </a:p>
          </p:txBody>
        </p:sp>
        <p:sp>
          <p:nvSpPr>
            <p:cNvPr id="25" name="Arrow: Up 24">
              <a:extLst>
                <a:ext uri="{FF2B5EF4-FFF2-40B4-BE49-F238E27FC236}">
                  <a16:creationId xmlns:a16="http://schemas.microsoft.com/office/drawing/2014/main" id="{44F41A80-2853-173F-EA85-942F209E0CDE}"/>
                </a:ext>
              </a:extLst>
            </p:cNvPr>
            <p:cNvSpPr/>
            <p:nvPr/>
          </p:nvSpPr>
          <p:spPr>
            <a:xfrm>
              <a:off x="10377516" y="1394474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CC8D29A-A54B-8928-1CD3-112CFFB3C8A2}"/>
              </a:ext>
            </a:extLst>
          </p:cNvPr>
          <p:cNvGrpSpPr/>
          <p:nvPr/>
        </p:nvGrpSpPr>
        <p:grpSpPr>
          <a:xfrm>
            <a:off x="10189038" y="2444228"/>
            <a:ext cx="538480" cy="907347"/>
            <a:chOff x="10189038" y="2444228"/>
            <a:chExt cx="538480" cy="90734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9AEE27E-BC07-AF0C-049D-D0D7F87530E8}"/>
                </a:ext>
              </a:extLst>
            </p:cNvPr>
            <p:cNvSpPr/>
            <p:nvPr/>
          </p:nvSpPr>
          <p:spPr>
            <a:xfrm>
              <a:off x="10189038" y="2811575"/>
              <a:ext cx="538480" cy="540000"/>
            </a:xfrm>
            <a:prstGeom prst="ellipse">
              <a:avLst/>
            </a:prstGeom>
            <a:solidFill>
              <a:srgbClr val="FF5100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A</a:t>
              </a:r>
            </a:p>
          </p:txBody>
        </p:sp>
        <p:sp>
          <p:nvSpPr>
            <p:cNvPr id="29" name="Arrow: Up 28">
              <a:extLst>
                <a:ext uri="{FF2B5EF4-FFF2-40B4-BE49-F238E27FC236}">
                  <a16:creationId xmlns:a16="http://schemas.microsoft.com/office/drawing/2014/main" id="{FD2E5736-C11B-2778-6D41-EA460045B274}"/>
                </a:ext>
              </a:extLst>
            </p:cNvPr>
            <p:cNvSpPr/>
            <p:nvPr/>
          </p:nvSpPr>
          <p:spPr>
            <a:xfrm>
              <a:off x="10377516" y="2444228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DFACA65-3842-578E-7AC1-C9211E7B49B6}"/>
              </a:ext>
            </a:extLst>
          </p:cNvPr>
          <p:cNvGrpSpPr/>
          <p:nvPr/>
        </p:nvGrpSpPr>
        <p:grpSpPr>
          <a:xfrm>
            <a:off x="10189038" y="3493982"/>
            <a:ext cx="538480" cy="905834"/>
            <a:chOff x="10189038" y="3493982"/>
            <a:chExt cx="538480" cy="905834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18DBAF5-7BF7-9679-64D4-7A05B9CBDC46}"/>
                </a:ext>
              </a:extLst>
            </p:cNvPr>
            <p:cNvSpPr/>
            <p:nvPr/>
          </p:nvSpPr>
          <p:spPr>
            <a:xfrm>
              <a:off x="10189038" y="3859816"/>
              <a:ext cx="538480" cy="540000"/>
            </a:xfrm>
            <a:prstGeom prst="ellipse">
              <a:avLst/>
            </a:prstGeom>
            <a:solidFill>
              <a:srgbClr val="FF5100">
                <a:alpha val="3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A</a:t>
              </a:r>
            </a:p>
          </p:txBody>
        </p:sp>
        <p:sp>
          <p:nvSpPr>
            <p:cNvPr id="30" name="Arrow: Up 29">
              <a:extLst>
                <a:ext uri="{FF2B5EF4-FFF2-40B4-BE49-F238E27FC236}">
                  <a16:creationId xmlns:a16="http://schemas.microsoft.com/office/drawing/2014/main" id="{F7C7ACEE-A3D6-A72D-6102-4E67A37EE8C0}"/>
                </a:ext>
              </a:extLst>
            </p:cNvPr>
            <p:cNvSpPr/>
            <p:nvPr/>
          </p:nvSpPr>
          <p:spPr>
            <a:xfrm>
              <a:off x="10379823" y="3493982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AC5E8D1-EF52-2C5B-5AF8-0C50C572305F}"/>
              </a:ext>
            </a:extLst>
          </p:cNvPr>
          <p:cNvGrpSpPr/>
          <p:nvPr/>
        </p:nvGrpSpPr>
        <p:grpSpPr>
          <a:xfrm>
            <a:off x="10176396" y="4543737"/>
            <a:ext cx="538480" cy="904320"/>
            <a:chOff x="10176396" y="4543737"/>
            <a:chExt cx="538480" cy="90432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2F65425-F542-263E-748F-2C6B0BCB2143}"/>
                </a:ext>
              </a:extLst>
            </p:cNvPr>
            <p:cNvSpPr/>
            <p:nvPr/>
          </p:nvSpPr>
          <p:spPr>
            <a:xfrm>
              <a:off x="10176396" y="4908057"/>
              <a:ext cx="538480" cy="540000"/>
            </a:xfrm>
            <a:prstGeom prst="ellipse">
              <a:avLst/>
            </a:prstGeom>
            <a:solidFill>
              <a:srgbClr val="FF5100">
                <a:alpha val="10000"/>
              </a:srgbClr>
            </a:solidFill>
            <a:ln>
              <a:solidFill>
                <a:schemeClr val="accent1">
                  <a:shade val="15000"/>
                  <a:alpha val="92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A</a:t>
              </a:r>
            </a:p>
          </p:txBody>
        </p:sp>
        <p:sp>
          <p:nvSpPr>
            <p:cNvPr id="31" name="Arrow: Up 30">
              <a:extLst>
                <a:ext uri="{FF2B5EF4-FFF2-40B4-BE49-F238E27FC236}">
                  <a16:creationId xmlns:a16="http://schemas.microsoft.com/office/drawing/2014/main" id="{B0EA9211-909F-72AC-7753-BB9A2B430245}"/>
                </a:ext>
              </a:extLst>
            </p:cNvPr>
            <p:cNvSpPr/>
            <p:nvPr/>
          </p:nvSpPr>
          <p:spPr>
            <a:xfrm>
              <a:off x="10379404" y="4543737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63ADC437-12EB-8DF5-0675-BDD61EAE03BD}"/>
              </a:ext>
            </a:extLst>
          </p:cNvPr>
          <p:cNvSpPr/>
          <p:nvPr/>
        </p:nvSpPr>
        <p:spPr>
          <a:xfrm>
            <a:off x="9506299" y="5956298"/>
            <a:ext cx="538480" cy="540000"/>
          </a:xfrm>
          <a:prstGeom prst="ellipse">
            <a:avLst/>
          </a:prstGeom>
          <a:solidFill>
            <a:srgbClr val="22C4B8"/>
          </a:solidFill>
          <a:ln>
            <a:solidFill>
              <a:schemeClr val="accent1">
                <a:shade val="15000"/>
                <a:alpha val="92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chemeClr val="tx1"/>
                </a:solidFill>
                <a:latin typeface="Exo 2" panose="00000500000000000000" pitchFamily="2" charset="0"/>
              </a:rPr>
              <a:t>B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2A86D7E-881A-A7E4-EA5F-80CB47B362A5}"/>
              </a:ext>
            </a:extLst>
          </p:cNvPr>
          <p:cNvGrpSpPr/>
          <p:nvPr/>
        </p:nvGrpSpPr>
        <p:grpSpPr>
          <a:xfrm>
            <a:off x="9506299" y="1760307"/>
            <a:ext cx="538480" cy="902807"/>
            <a:chOff x="9506299" y="1760307"/>
            <a:chExt cx="538480" cy="902807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2B1EB81-90C7-4476-924A-8B1DEE942087}"/>
                </a:ext>
              </a:extLst>
            </p:cNvPr>
            <p:cNvSpPr>
              <a:spLocks/>
            </p:cNvSpPr>
            <p:nvPr/>
          </p:nvSpPr>
          <p:spPr>
            <a:xfrm>
              <a:off x="9506299" y="1760307"/>
              <a:ext cx="538480" cy="540000"/>
            </a:xfrm>
            <a:prstGeom prst="ellipse">
              <a:avLst/>
            </a:prstGeom>
            <a:solidFill>
              <a:srgbClr val="22C4B8">
                <a:alpha val="1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B</a:t>
              </a:r>
            </a:p>
          </p:txBody>
        </p:sp>
        <p:sp>
          <p:nvSpPr>
            <p:cNvPr id="39" name="Arrow: Up 38">
              <a:extLst>
                <a:ext uri="{FF2B5EF4-FFF2-40B4-BE49-F238E27FC236}">
                  <a16:creationId xmlns:a16="http://schemas.microsoft.com/office/drawing/2014/main" id="{D6B3662C-3B89-0ABF-405A-55C9EF44CE5C}"/>
                </a:ext>
              </a:extLst>
            </p:cNvPr>
            <p:cNvSpPr/>
            <p:nvPr/>
          </p:nvSpPr>
          <p:spPr>
            <a:xfrm flipV="1">
              <a:off x="9707419" y="2442715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1931134-0B26-E988-DD43-8A10B91642D9}"/>
              </a:ext>
            </a:extLst>
          </p:cNvPr>
          <p:cNvGrpSpPr/>
          <p:nvPr/>
        </p:nvGrpSpPr>
        <p:grpSpPr>
          <a:xfrm>
            <a:off x="9506299" y="2808548"/>
            <a:ext cx="538480" cy="904320"/>
            <a:chOff x="9506299" y="2808548"/>
            <a:chExt cx="538480" cy="9043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27FA11D-8704-860A-D6A6-0F4A4D23C741}"/>
                </a:ext>
              </a:extLst>
            </p:cNvPr>
            <p:cNvSpPr/>
            <p:nvPr/>
          </p:nvSpPr>
          <p:spPr>
            <a:xfrm>
              <a:off x="9506299" y="2808548"/>
              <a:ext cx="538480" cy="540000"/>
            </a:xfrm>
            <a:prstGeom prst="ellipse">
              <a:avLst/>
            </a:prstGeom>
            <a:solidFill>
              <a:srgbClr val="22C4B8">
                <a:alpha val="3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B</a:t>
              </a:r>
            </a:p>
          </p:txBody>
        </p:sp>
        <p:sp>
          <p:nvSpPr>
            <p:cNvPr id="40" name="Arrow: Up 39">
              <a:extLst>
                <a:ext uri="{FF2B5EF4-FFF2-40B4-BE49-F238E27FC236}">
                  <a16:creationId xmlns:a16="http://schemas.microsoft.com/office/drawing/2014/main" id="{8105BC08-1B1C-B6BC-3306-553F5CBE5054}"/>
                </a:ext>
              </a:extLst>
            </p:cNvPr>
            <p:cNvSpPr/>
            <p:nvPr/>
          </p:nvSpPr>
          <p:spPr>
            <a:xfrm flipV="1">
              <a:off x="9707419" y="3492469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7EBDA24-E30F-E188-2FFF-5052036737F3}"/>
              </a:ext>
            </a:extLst>
          </p:cNvPr>
          <p:cNvGrpSpPr/>
          <p:nvPr/>
        </p:nvGrpSpPr>
        <p:grpSpPr>
          <a:xfrm>
            <a:off x="9518941" y="3859816"/>
            <a:ext cx="538480" cy="902806"/>
            <a:chOff x="9518941" y="3859816"/>
            <a:chExt cx="538480" cy="902806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A5ACEBD-2E95-DA4B-32BC-6EE8D725B00E}"/>
                </a:ext>
              </a:extLst>
            </p:cNvPr>
            <p:cNvSpPr/>
            <p:nvPr/>
          </p:nvSpPr>
          <p:spPr>
            <a:xfrm>
              <a:off x="9518941" y="3859816"/>
              <a:ext cx="538480" cy="540000"/>
            </a:xfrm>
            <a:prstGeom prst="ellipse">
              <a:avLst/>
            </a:prstGeom>
            <a:solidFill>
              <a:srgbClr val="22C4B8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B</a:t>
              </a:r>
            </a:p>
          </p:txBody>
        </p:sp>
        <p:sp>
          <p:nvSpPr>
            <p:cNvPr id="41" name="Arrow: Up 40">
              <a:extLst>
                <a:ext uri="{FF2B5EF4-FFF2-40B4-BE49-F238E27FC236}">
                  <a16:creationId xmlns:a16="http://schemas.microsoft.com/office/drawing/2014/main" id="{DF9614D4-E4D8-AD4A-0B72-6D95683AEA45}"/>
                </a:ext>
              </a:extLst>
            </p:cNvPr>
            <p:cNvSpPr/>
            <p:nvPr/>
          </p:nvSpPr>
          <p:spPr>
            <a:xfrm flipV="1">
              <a:off x="9709726" y="4542223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75A031-16BE-0340-784C-5CEEEC843391}"/>
              </a:ext>
            </a:extLst>
          </p:cNvPr>
          <p:cNvGrpSpPr/>
          <p:nvPr/>
        </p:nvGrpSpPr>
        <p:grpSpPr>
          <a:xfrm>
            <a:off x="9518941" y="4908057"/>
            <a:ext cx="538480" cy="904320"/>
            <a:chOff x="9518941" y="4908057"/>
            <a:chExt cx="538480" cy="90432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6D95019-B32C-1871-F4DA-DFF8292FB5CC}"/>
                </a:ext>
              </a:extLst>
            </p:cNvPr>
            <p:cNvSpPr/>
            <p:nvPr/>
          </p:nvSpPr>
          <p:spPr>
            <a:xfrm>
              <a:off x="9518941" y="4908057"/>
              <a:ext cx="538480" cy="540000"/>
            </a:xfrm>
            <a:prstGeom prst="ellipse">
              <a:avLst/>
            </a:prstGeom>
            <a:solidFill>
              <a:srgbClr val="22C4B8">
                <a:alpha val="7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dirty="0">
                  <a:solidFill>
                    <a:schemeClr val="tx1"/>
                  </a:solidFill>
                  <a:latin typeface="Exo 2" panose="00000500000000000000" pitchFamily="2" charset="0"/>
                </a:rPr>
                <a:t>B</a:t>
              </a:r>
            </a:p>
          </p:txBody>
        </p:sp>
        <p:sp>
          <p:nvSpPr>
            <p:cNvPr id="42" name="Arrow: Up 41">
              <a:extLst>
                <a:ext uri="{FF2B5EF4-FFF2-40B4-BE49-F238E27FC236}">
                  <a16:creationId xmlns:a16="http://schemas.microsoft.com/office/drawing/2014/main" id="{A0EE3EE2-AD69-F9D7-55EA-FE6E46185E04}"/>
                </a:ext>
              </a:extLst>
            </p:cNvPr>
            <p:cNvSpPr/>
            <p:nvPr/>
          </p:nvSpPr>
          <p:spPr>
            <a:xfrm flipV="1">
              <a:off x="9709307" y="5591978"/>
              <a:ext cx="161523" cy="220399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i-FI"/>
            </a:p>
          </p:txBody>
        </p:sp>
      </p:grpSp>
    </p:spTree>
    <p:extLst>
      <p:ext uri="{BB962C8B-B14F-4D97-AF65-F5344CB8AC3E}">
        <p14:creationId xmlns:p14="http://schemas.microsoft.com/office/powerpoint/2010/main" val="184707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 animBg="1"/>
      <p:bldP spid="26" grpId="0" animBg="1"/>
      <p:bldP spid="10" grpId="0" animBg="1"/>
      <p:bldP spid="36" grpId="0" animBg="1"/>
    </p:bldLst>
  </p:timing>
</p:sld>
</file>

<file path=ppt/theme/theme1.xml><?xml version="1.0" encoding="utf-8"?>
<a:theme xmlns:a="http://schemas.openxmlformats.org/drawingml/2006/main" name="vayla_uusi2023">
  <a:themeElements>
    <a:clrScheme name="Vayla_PP">
      <a:dk1>
        <a:srgbClr val="000000"/>
      </a:dk1>
      <a:lt1>
        <a:srgbClr val="FFFFFF"/>
      </a:lt1>
      <a:dk2>
        <a:srgbClr val="0065AF"/>
      </a:dk2>
      <a:lt2>
        <a:srgbClr val="8DCB6D"/>
      </a:lt2>
      <a:accent1>
        <a:srgbClr val="009BFF"/>
      </a:accent1>
      <a:accent2>
        <a:srgbClr val="00AFCB"/>
      </a:accent2>
      <a:accent3>
        <a:srgbClr val="FF5100"/>
      </a:accent3>
      <a:accent4>
        <a:srgbClr val="228848"/>
      </a:accent4>
      <a:accent5>
        <a:srgbClr val="E50083"/>
      </a:accent5>
      <a:accent6>
        <a:srgbClr val="FFC300"/>
      </a:accent6>
      <a:hlink>
        <a:srgbClr val="00AFCB"/>
      </a:hlink>
      <a:folHlink>
        <a:srgbClr val="49C2EF"/>
      </a:folHlink>
    </a:clrScheme>
    <a:fontScheme name="Mukautettu 1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yla_ilmeella_fi_uusi.potx" id="{8D0BE7F3-1293-40D0-B4DA-BA80A8344C6D}" vid="{7A4CC722-1803-4BCA-8AF8-CF5F8809D7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livi_kameleon xmlns="" xmlns:xsi="http://www.w3.org/2001/XMLSchema-instance">
  <tyyppi>Esitys</tyyppi>
  <author>Lucas Yoni</author>
  <title>Suunnattomien tiekuvien korjaus</title>
  <paivays>8.10.2024</paivays>
</livi_kameleon>
</file>

<file path=customXml/item2.xml><?xml version="1.0" encoding="utf-8"?>
<xml_kameleon>
  <dsecrecy/>
  <dconfidentiality/>
  <dlevelofprotection/>
  <ddecree/>
  <subtitle/>
</xml_kameleon>
</file>

<file path=customXml/itemProps1.xml><?xml version="1.0" encoding="utf-8"?>
<ds:datastoreItem xmlns:ds="http://schemas.openxmlformats.org/officeDocument/2006/customXml" ds:itemID="{D8E5BE12-E2C1-44C6-A14F-3F2A380AB45F}">
  <ds:schemaRefs>
    <ds:schemaRef ds:uri=""/>
  </ds:schemaRefs>
</ds:datastoreItem>
</file>

<file path=customXml/itemProps2.xml><?xml version="1.0" encoding="utf-8"?>
<ds:datastoreItem xmlns:ds="http://schemas.openxmlformats.org/officeDocument/2006/customXml" ds:itemID="{7B571416-3BAF-4237-9FB7-3E3EB89E3D80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vayla_ilmeella_fi_uusi</Template>
  <TotalTime>595</TotalTime>
  <Words>698</Words>
  <Application>Microsoft Office PowerPoint</Application>
  <PresentationFormat>Widescreen</PresentationFormat>
  <Paragraphs>141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Exo 2</vt:lpstr>
      <vt:lpstr>Wingdings</vt:lpstr>
      <vt:lpstr>vayla_uusi2023</vt:lpstr>
      <vt:lpstr>Office Theme</vt:lpstr>
      <vt:lpstr>Suunnattomien tiekuvien korjaus</vt:lpstr>
      <vt:lpstr>Tausta</vt:lpstr>
      <vt:lpstr>Tieosoitteista lyhyesti</vt:lpstr>
      <vt:lpstr>PowerPoint Presentation</vt:lpstr>
      <vt:lpstr>PowerPoint Presentation</vt:lpstr>
      <vt:lpstr>Tärkeät ominaisuustiedot</vt:lpstr>
      <vt:lpstr>Kuvien laittaminen järjestykseen</vt:lpstr>
      <vt:lpstr>Kuvaussuuntien huomiointi</vt:lpstr>
      <vt:lpstr>PowerPoint Presentation</vt:lpstr>
      <vt:lpstr>Uusi tietorakenne</vt:lpstr>
      <vt:lpstr>Suuntien päivittäminen</vt:lpstr>
      <vt:lpstr>Haasteita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Suunnattomien tiekuvien korjaus</dc:title>
  <dc:creator>Lucas Yoni</dc:creator>
  <cp:keywords>Esitys</cp:keywords>
  <cp:lastModifiedBy>Yoni Lucas</cp:lastModifiedBy>
  <cp:revision>1</cp:revision>
  <dcterms:created xsi:type="dcterms:W3CDTF">2024-10-08T05:36:39Z</dcterms:created>
  <dcterms:modified xsi:type="dcterms:W3CDTF">2024-10-11T09:13:59Z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vKameleonVerID">
    <vt:lpwstr>473.707.02.005</vt:lpwstr>
  </property>
  <property fmtid="{D5CDD505-2E9C-101B-9397-08002B2CF9AE}" pid="3" name="dvSaved">
    <vt:lpwstr>1</vt:lpwstr>
  </property>
  <property fmtid="{D5CDD505-2E9C-101B-9397-08002B2CF9AE}" pid="4" name="dvLanguage">
    <vt:lpwstr>1035</vt:lpwstr>
  </property>
  <property fmtid="{D5CDD505-2E9C-101B-9397-08002B2CF9AE}" pid="5" name="dvTemplate">
    <vt:lpwstr>vayla_ilmeella_fi_uusi.potx</vt:lpwstr>
  </property>
  <property fmtid="{D5CDD505-2E9C-101B-9397-08002B2CF9AE}" pid="6" name="dvDefinition">
    <vt:lpwstr>707 (dd_default.xml)</vt:lpwstr>
  </property>
  <property fmtid="{D5CDD505-2E9C-101B-9397-08002B2CF9AE}" pid="7" name="dvDefinitionID">
    <vt:lpwstr>707</vt:lpwstr>
  </property>
  <property fmtid="{D5CDD505-2E9C-101B-9397-08002B2CF9AE}" pid="8" name="dvContentFile">
    <vt:lpwstr>dd_default.xml</vt:lpwstr>
  </property>
  <property fmtid="{D5CDD505-2E9C-101B-9397-08002B2CF9AE}" pid="9" name="dvGlobalVerID">
    <vt:lpwstr>473.85.02.278</vt:lpwstr>
  </property>
  <property fmtid="{D5CDD505-2E9C-101B-9397-08002B2CF9AE}" pid="10" name="dvDefinitionVersion">
    <vt:lpwstr>6.0 / 15.8.2024</vt:lpwstr>
  </property>
  <property fmtid="{D5CDD505-2E9C-101B-9397-08002B2CF9AE}" pid="11" name="filename">
    <vt:lpwstr>false</vt:lpwstr>
  </property>
  <property fmtid="{D5CDD505-2E9C-101B-9397-08002B2CF9AE}" pid="12" name="filenameandpath">
    <vt:lpwstr>false</vt:lpwstr>
  </property>
  <property fmtid="{D5CDD505-2E9C-101B-9397-08002B2CF9AE}" pid="13" name="dvPagenumberExist">
    <vt:lpwstr>1</vt:lpwstr>
  </property>
  <property fmtid="{D5CDD505-2E9C-101B-9397-08002B2CF9AE}" pid="14" name="dvAuthorExist">
    <vt:lpwstr>1</vt:lpwstr>
  </property>
  <property fmtid="{D5CDD505-2E9C-101B-9397-08002B2CF9AE}" pid="15" name="dvDateExist">
    <vt:lpwstr>-1</vt:lpwstr>
  </property>
  <property fmtid="{D5CDD505-2E9C-101B-9397-08002B2CF9AE}" pid="16" name="dvCategory">
    <vt:lpwstr>2</vt:lpwstr>
  </property>
  <property fmtid="{D5CDD505-2E9C-101B-9397-08002B2CF9AE}" pid="17" name="dvCategory_2">
    <vt:lpwstr>0</vt:lpwstr>
  </property>
  <property fmtid="{D5CDD505-2E9C-101B-9397-08002B2CF9AE}" pid="18" name="dvSavepath">
    <vt:lpwstr/>
  </property>
  <property fmtid="{D5CDD505-2E9C-101B-9397-08002B2CF9AE}" pid="19" name="dvUsed">
    <vt:lpwstr>1</vt:lpwstr>
  </property>
  <property fmtid="{D5CDD505-2E9C-101B-9397-08002B2CF9AE}" pid="20" name="dvCompany">
    <vt:lpwstr>VAYL</vt:lpwstr>
  </property>
  <property fmtid="{D5CDD505-2E9C-101B-9397-08002B2CF9AE}" pid="21" name="dvSite">
    <vt:lpwstr>Helsinki</vt:lpwstr>
  </property>
  <property fmtid="{D5CDD505-2E9C-101B-9397-08002B2CF9AE}" pid="22" name="dvNumbering">
    <vt:lpwstr>0</vt:lpwstr>
  </property>
  <property fmtid="{D5CDD505-2E9C-101B-9397-08002B2CF9AE}" pid="23" name="dvDUname">
    <vt:lpwstr>Lucas Yoni</vt:lpwstr>
  </property>
  <property fmtid="{D5CDD505-2E9C-101B-9397-08002B2CF9AE}" pid="24" name="dvDUFname">
    <vt:lpwstr>Lucas</vt:lpwstr>
  </property>
  <property fmtid="{D5CDD505-2E9C-101B-9397-08002B2CF9AE}" pid="25" name="dvDULname">
    <vt:lpwstr>Yoni</vt:lpwstr>
  </property>
  <property fmtid="{D5CDD505-2E9C-101B-9397-08002B2CF9AE}" pid="26" name="dvDUBusinessarea">
    <vt:lpwstr>Väylien käyttö, turvallisuus ja tieto</vt:lpwstr>
  </property>
  <property fmtid="{D5CDD505-2E9C-101B-9397-08002B2CF9AE}" pid="27" name="dvDUdepartment">
    <vt:lpwstr>Tieto</vt:lpwstr>
  </property>
  <property fmtid="{D5CDD505-2E9C-101B-9397-08002B2CF9AE}" pid="28" name="dvLogoExist">
    <vt:lpwstr>0</vt:lpwstr>
  </property>
  <property fmtid="{D5CDD505-2E9C-101B-9397-08002B2CF9AE}" pid="29" name="dvCurrentlogo">
    <vt:lpwstr/>
  </property>
  <property fmtid="{D5CDD505-2E9C-101B-9397-08002B2CF9AE}" pid="30" name="dvEULogoExist">
    <vt:lpwstr>0</vt:lpwstr>
  </property>
  <property fmtid="{D5CDD505-2E9C-101B-9397-08002B2CF9AE}" pid="31" name="dvCurrentEUListLogo">
    <vt:lpwstr/>
  </property>
  <property fmtid="{D5CDD505-2E9C-101B-9397-08002B2CF9AE}" pid="32" name="dvCurrentEUlogo">
    <vt:lpwstr/>
  </property>
  <property fmtid="{D5CDD505-2E9C-101B-9397-08002B2CF9AE}" pid="33" name="dsecrecy">
    <vt:lpwstr/>
  </property>
  <property fmtid="{D5CDD505-2E9C-101B-9397-08002B2CF9AE}" pid="34" name="dconfidentiality">
    <vt:lpwstr/>
  </property>
  <property fmtid="{D5CDD505-2E9C-101B-9397-08002B2CF9AE}" pid="35" name="dlevelofprotection">
    <vt:lpwstr/>
  </property>
  <property fmtid="{D5CDD505-2E9C-101B-9397-08002B2CF9AE}" pid="36" name="tyyppi">
    <vt:lpwstr>Esitys</vt:lpwstr>
  </property>
  <property fmtid="{D5CDD505-2E9C-101B-9397-08002B2CF9AE}" pid="37" name="ddecree">
    <vt:lpwstr/>
  </property>
  <property fmtid="{D5CDD505-2E9C-101B-9397-08002B2CF9AE}" pid="38" name="author">
    <vt:lpwstr>Lucas Yoni</vt:lpwstr>
  </property>
  <property fmtid="{D5CDD505-2E9C-101B-9397-08002B2CF9AE}" pid="39" name="title">
    <vt:lpwstr>Suunnattomien tiekuvien korjaus</vt:lpwstr>
  </property>
  <property fmtid="{D5CDD505-2E9C-101B-9397-08002B2CF9AE}" pid="40" name="paivays">
    <vt:filetime>2024-10-07T21:00:00Z</vt:filetime>
  </property>
</Properties>
</file>

<file path=docProps/thumbnail.jpeg>
</file>